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1" r:id="rId3"/>
    <p:sldMasterId id="2147483693" r:id="rId4"/>
    <p:sldMasterId id="2147483705" r:id="rId5"/>
    <p:sldMasterId id="2147483722" r:id="rId6"/>
    <p:sldMasterId id="2147483742" r:id="rId7"/>
    <p:sldMasterId id="2147483774" r:id="rId8"/>
    <p:sldMasterId id="2147483792" r:id="rId9"/>
    <p:sldMasterId id="2147483820" r:id="rId10"/>
    <p:sldMasterId id="2147483840" r:id="rId11"/>
    <p:sldMasterId id="2147483868" r:id="rId12"/>
  </p:sldMasterIdLst>
  <p:notesMasterIdLst>
    <p:notesMasterId r:id="rId102"/>
  </p:notesMasterIdLst>
  <p:sldIdLst>
    <p:sldId id="275" r:id="rId13"/>
    <p:sldId id="258" r:id="rId14"/>
    <p:sldId id="259" r:id="rId15"/>
    <p:sldId id="257" r:id="rId16"/>
    <p:sldId id="279" r:id="rId17"/>
    <p:sldId id="256" r:id="rId18"/>
    <p:sldId id="291" r:id="rId19"/>
    <p:sldId id="293" r:id="rId20"/>
    <p:sldId id="294" r:id="rId21"/>
    <p:sldId id="295" r:id="rId22"/>
    <p:sldId id="296" r:id="rId23"/>
    <p:sldId id="263" r:id="rId24"/>
    <p:sldId id="264" r:id="rId25"/>
    <p:sldId id="265" r:id="rId26"/>
    <p:sldId id="297" r:id="rId27"/>
    <p:sldId id="288" r:id="rId28"/>
    <p:sldId id="261" r:id="rId29"/>
    <p:sldId id="298" r:id="rId30"/>
    <p:sldId id="299" r:id="rId31"/>
    <p:sldId id="300" r:id="rId32"/>
    <p:sldId id="301" r:id="rId33"/>
    <p:sldId id="302" r:id="rId34"/>
    <p:sldId id="303" r:id="rId35"/>
    <p:sldId id="304" r:id="rId36"/>
    <p:sldId id="305" r:id="rId37"/>
    <p:sldId id="268" r:id="rId38"/>
    <p:sldId id="280" r:id="rId39"/>
    <p:sldId id="313" r:id="rId40"/>
    <p:sldId id="314" r:id="rId41"/>
    <p:sldId id="315" r:id="rId42"/>
    <p:sldId id="316" r:id="rId43"/>
    <p:sldId id="317" r:id="rId44"/>
    <p:sldId id="274" r:id="rId45"/>
    <p:sldId id="318" r:id="rId46"/>
    <p:sldId id="319" r:id="rId47"/>
    <p:sldId id="320" r:id="rId48"/>
    <p:sldId id="321" r:id="rId49"/>
    <p:sldId id="322" r:id="rId50"/>
    <p:sldId id="267" r:id="rId51"/>
    <p:sldId id="271" r:id="rId52"/>
    <p:sldId id="323" r:id="rId53"/>
    <p:sldId id="324" r:id="rId54"/>
    <p:sldId id="325" r:id="rId55"/>
    <p:sldId id="283" r:id="rId56"/>
    <p:sldId id="262" r:id="rId57"/>
    <p:sldId id="306" r:id="rId58"/>
    <p:sldId id="307" r:id="rId59"/>
    <p:sldId id="308" r:id="rId60"/>
    <p:sldId id="309" r:id="rId61"/>
    <p:sldId id="310" r:id="rId62"/>
    <p:sldId id="311" r:id="rId63"/>
    <p:sldId id="312" r:id="rId64"/>
    <p:sldId id="270" r:id="rId65"/>
    <p:sldId id="290" r:id="rId66"/>
    <p:sldId id="260" r:id="rId67"/>
    <p:sldId id="266" r:id="rId68"/>
    <p:sldId id="281"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269" r:id="rId83"/>
    <p:sldId id="339" r:id="rId84"/>
    <p:sldId id="340" r:id="rId85"/>
    <p:sldId id="272" r:id="rId86"/>
    <p:sldId id="341" r:id="rId87"/>
    <p:sldId id="342" r:id="rId88"/>
    <p:sldId id="343" r:id="rId89"/>
    <p:sldId id="344" r:id="rId90"/>
    <p:sldId id="345" r:id="rId91"/>
    <p:sldId id="346" r:id="rId92"/>
    <p:sldId id="347" r:id="rId93"/>
    <p:sldId id="348" r:id="rId94"/>
    <p:sldId id="349" r:id="rId95"/>
    <p:sldId id="282" r:id="rId96"/>
    <p:sldId id="350" r:id="rId97"/>
    <p:sldId id="284" r:id="rId98"/>
    <p:sldId id="277" r:id="rId99"/>
    <p:sldId id="276" r:id="rId100"/>
    <p:sldId id="273"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31" autoAdjust="0"/>
  </p:normalViewPr>
  <p:slideViewPr>
    <p:cSldViewPr snapToGrid="0" snapToObjects="1">
      <p:cViewPr varScale="1">
        <p:scale>
          <a:sx n="105" d="100"/>
          <a:sy n="105" d="100"/>
        </p:scale>
        <p:origin x="171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3E7E2E-F4DB-094F-8DA6-06FE990A951D}" type="datetimeFigureOut">
              <a:rPr lang="en-US" smtClean="0"/>
              <a:t>4/29/2019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26ED63-7269-BD48-811F-ED0A82E62DD8}" type="slidenum">
              <a:rPr lang="en-US" smtClean="0"/>
              <a:t>‹#›</a:t>
            </a:fld>
            <a:endParaRPr lang="en-US"/>
          </a:p>
        </p:txBody>
      </p:sp>
    </p:spTree>
    <p:extLst>
      <p:ext uri="{BB962C8B-B14F-4D97-AF65-F5344CB8AC3E}">
        <p14:creationId xmlns:p14="http://schemas.microsoft.com/office/powerpoint/2010/main" val="33923315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 name="Google Shape;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561c244cc1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561c244cc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4f604b758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4f604b75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560e6375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560e637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5560e63758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5560e6375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560e63758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560e6375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560e63758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560e6375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560e63758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560e6375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560e63758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560e6375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being here is the biggest protective factor for your daughter YBSS and MHFA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A0C3F-1726-DB4B-A64C-5DE2496E6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998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g34b05fe422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 name="Google Shape;29;g34b05fe422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Charectereistics</a:t>
            </a:r>
            <a:r>
              <a:rPr lang="en-US" dirty="0"/>
              <a:t> that influence knowledge, attitudes and behaviors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A0C3F-1726-DB4B-A64C-5DE2496E6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682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physical activity pill example</a:t>
            </a:r>
          </a:p>
          <a:p>
            <a:r>
              <a:rPr lang="en-US" dirty="0" err="1"/>
              <a:t>Guideines</a:t>
            </a:r>
            <a:r>
              <a:rPr lang="en-US" dirty="0"/>
              <a:t> 60 min</a:t>
            </a:r>
          </a:p>
          <a:p>
            <a:r>
              <a:rPr lang="en-US" dirty="0"/>
              <a:t>1 in 10 eat vegetables</a:t>
            </a:r>
          </a:p>
          <a:p>
            <a:r>
              <a:rPr lang="en-US" dirty="0"/>
              <a:t>Harvard culinary school FREE</a:t>
            </a:r>
          </a:p>
          <a:p>
            <a:r>
              <a:rPr lang="en-US" dirty="0"/>
              <a:t>Course…..</a:t>
            </a:r>
          </a:p>
          <a:p>
            <a:r>
              <a:rPr lang="en-US" dirty="0"/>
              <a:t>Sleep stats</a:t>
            </a:r>
          </a:p>
          <a:p>
            <a:r>
              <a:rPr lang="en-US" dirty="0" err="1"/>
              <a:t>Cdc,WHO</a:t>
            </a:r>
            <a:r>
              <a:rPr lang="en-US" dirty="0"/>
              <a:t>, HHSA, USDA</a:t>
            </a:r>
          </a:p>
          <a:p>
            <a:r>
              <a:rPr lang="en-US" dirty="0" err="1"/>
              <a:t>Obeesity</a:t>
            </a:r>
            <a:r>
              <a:rPr lang="en-US" dirty="0"/>
              <a:t> stat</a:t>
            </a:r>
          </a:p>
          <a:p>
            <a:r>
              <a:rPr lang="en-US" dirty="0"/>
              <a:t>Clubs goal for the year-3 objectives for each trimester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A0C3F-1726-DB4B-A64C-5DE2496E6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421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physical activity pill example</a:t>
            </a:r>
          </a:p>
          <a:p>
            <a:r>
              <a:rPr lang="en-US" dirty="0" err="1"/>
              <a:t>Guideines</a:t>
            </a:r>
            <a:r>
              <a:rPr lang="en-US" dirty="0"/>
              <a:t> 60 min</a:t>
            </a:r>
          </a:p>
          <a:p>
            <a:r>
              <a:rPr lang="en-US" dirty="0"/>
              <a:t>1 in 10 eat vegetables</a:t>
            </a:r>
          </a:p>
          <a:p>
            <a:r>
              <a:rPr lang="en-US" dirty="0"/>
              <a:t>Harvard culinary school FREE</a:t>
            </a:r>
          </a:p>
          <a:p>
            <a:r>
              <a:rPr lang="en-US" dirty="0"/>
              <a:t>Course…..</a:t>
            </a:r>
          </a:p>
          <a:p>
            <a:r>
              <a:rPr lang="en-US" dirty="0"/>
              <a:t>Sleep stats</a:t>
            </a:r>
          </a:p>
          <a:p>
            <a:r>
              <a:rPr lang="en-US" dirty="0" err="1"/>
              <a:t>Cdc,WHO</a:t>
            </a:r>
            <a:r>
              <a:rPr lang="en-US" dirty="0"/>
              <a:t>, HHSA, USDA</a:t>
            </a:r>
          </a:p>
          <a:p>
            <a:r>
              <a:rPr lang="en-US" dirty="0" err="1"/>
              <a:t>Obeesity</a:t>
            </a:r>
            <a:r>
              <a:rPr lang="en-US" dirty="0"/>
              <a:t> stat</a:t>
            </a:r>
          </a:p>
          <a:p>
            <a:r>
              <a:rPr lang="en-US" dirty="0"/>
              <a:t>Clubs goal for the year-3 objectives for each trimester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A0C3F-1726-DB4B-A64C-5DE2496E6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699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physical activity pill example</a:t>
            </a:r>
          </a:p>
          <a:p>
            <a:r>
              <a:rPr lang="en-US" dirty="0" err="1"/>
              <a:t>Guideines</a:t>
            </a:r>
            <a:r>
              <a:rPr lang="en-US" dirty="0"/>
              <a:t> 60 min</a:t>
            </a:r>
          </a:p>
          <a:p>
            <a:r>
              <a:rPr lang="en-US" dirty="0"/>
              <a:t>1 in 10 eat vegetables</a:t>
            </a:r>
          </a:p>
          <a:p>
            <a:r>
              <a:rPr lang="en-US" dirty="0"/>
              <a:t>Harvard culinary school FREE</a:t>
            </a:r>
          </a:p>
          <a:p>
            <a:r>
              <a:rPr lang="en-US" dirty="0"/>
              <a:t>Course…..</a:t>
            </a:r>
          </a:p>
          <a:p>
            <a:r>
              <a:rPr lang="en-US" dirty="0"/>
              <a:t>Sleep stats</a:t>
            </a:r>
          </a:p>
          <a:p>
            <a:r>
              <a:rPr lang="en-US" dirty="0" err="1"/>
              <a:t>Cdc,WHO</a:t>
            </a:r>
            <a:r>
              <a:rPr lang="en-US" dirty="0"/>
              <a:t>, HHSA, USDA</a:t>
            </a:r>
          </a:p>
          <a:p>
            <a:r>
              <a:rPr lang="en-US" dirty="0" err="1"/>
              <a:t>Obeesity</a:t>
            </a:r>
            <a:r>
              <a:rPr lang="en-US" dirty="0"/>
              <a:t> stat</a:t>
            </a:r>
          </a:p>
          <a:p>
            <a:r>
              <a:rPr lang="en-US" dirty="0"/>
              <a:t>Clubs goal for the year-3 objectives for each trimester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A0C3F-1726-DB4B-A64C-5DE2496E6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90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physical activity pill example</a:t>
            </a:r>
          </a:p>
          <a:p>
            <a:r>
              <a:rPr lang="en-US" dirty="0" err="1"/>
              <a:t>Guideines</a:t>
            </a:r>
            <a:r>
              <a:rPr lang="en-US" dirty="0"/>
              <a:t> 60 min</a:t>
            </a:r>
          </a:p>
          <a:p>
            <a:r>
              <a:rPr lang="en-US" dirty="0"/>
              <a:t>1 in 10 eat vegetables</a:t>
            </a:r>
          </a:p>
          <a:p>
            <a:r>
              <a:rPr lang="en-US" dirty="0"/>
              <a:t>Harvard culinary school FREE</a:t>
            </a:r>
          </a:p>
          <a:p>
            <a:r>
              <a:rPr lang="en-US" dirty="0"/>
              <a:t>Course…..</a:t>
            </a:r>
          </a:p>
          <a:p>
            <a:r>
              <a:rPr lang="en-US" dirty="0"/>
              <a:t>Sleep stats</a:t>
            </a:r>
          </a:p>
          <a:p>
            <a:r>
              <a:rPr lang="en-US" dirty="0" err="1"/>
              <a:t>Cdc,WHO</a:t>
            </a:r>
            <a:r>
              <a:rPr lang="en-US" dirty="0"/>
              <a:t>, HHSA, USDA</a:t>
            </a:r>
          </a:p>
          <a:p>
            <a:r>
              <a:rPr lang="en-US" dirty="0" err="1"/>
              <a:t>Obeesity</a:t>
            </a:r>
            <a:r>
              <a:rPr lang="en-US" dirty="0"/>
              <a:t> stat</a:t>
            </a:r>
          </a:p>
          <a:p>
            <a:r>
              <a:rPr lang="en-US" dirty="0"/>
              <a:t>Clubs goal for the year-3 objectives for each trimester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A0C3F-1726-DB4B-A64C-5DE2496E6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760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and objectives for the club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A0C3F-1726-DB4B-A64C-5DE2496E6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40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incorporate the above</a:t>
            </a:r>
          </a:p>
          <a:p>
            <a:r>
              <a:rPr lang="en-US" dirty="0"/>
              <a:t>MHFA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A0C3F-1726-DB4B-A64C-5DE2496E6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96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 Stats</a:t>
            </a:r>
          </a:p>
          <a:p>
            <a:r>
              <a:rPr lang="en-US" dirty="0"/>
              <a:t>CDC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A0C3F-1726-DB4B-A64C-5DE2496E6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858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a:t>
            </a:r>
          </a:p>
          <a:p>
            <a:r>
              <a:rPr lang="en-US" dirty="0"/>
              <a:t>Free stuff</a:t>
            </a:r>
          </a:p>
          <a:p>
            <a:r>
              <a:rPr lang="en-US" dirty="0"/>
              <a:t>SAMSHA</a:t>
            </a:r>
          </a:p>
          <a:p>
            <a:r>
              <a:rPr lang="en-US" dirty="0"/>
              <a:t>NIAA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A0C3F-1726-DB4B-A64C-5DE2496E6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282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222222"/>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561c244cc1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561c244cc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3fdad2025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3fdad202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49d81e275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49d81e27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49d81e275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49d81e27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52ae872fbe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52ae872fb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49d81e275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49d81e27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2ae872fb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2ae872fb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26ED63-7269-BD48-811F-ED0A82E62DD8}" type="slidenum">
              <a:rPr lang="en-US" smtClean="0"/>
              <a:t>55</a:t>
            </a:fld>
            <a:endParaRPr lang="en-US"/>
          </a:p>
        </p:txBody>
      </p:sp>
    </p:spTree>
    <p:extLst>
      <p:ext uri="{BB962C8B-B14F-4D97-AF65-F5344CB8AC3E}">
        <p14:creationId xmlns:p14="http://schemas.microsoft.com/office/powerpoint/2010/main" val="4255823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55b60444d2_0_15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g55b60444d2_0_159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400"/>
              <a:buFont typeface="Source Sans Pro"/>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5567c8905b_0_3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5567c8905b_0_339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55b60444d2_0_1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55b60444d2_0_13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g55b60444d2_0_1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561c244cc1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561c244c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55b60444d2_0_1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g55b60444d2_0_13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400"/>
              <a:buFont typeface="Source Sans Pro"/>
              <a:buNone/>
            </a:pPr>
            <a:endParaRPr sz="2400">
              <a:latin typeface="Source Sans Pro"/>
              <a:ea typeface="Source Sans Pro"/>
              <a:cs typeface="Source Sans Pro"/>
              <a:sym typeface="Source Sans Pro"/>
            </a:endParaRPr>
          </a:p>
        </p:txBody>
      </p:sp>
      <p:sp>
        <p:nvSpPr>
          <p:cNvPr id="1110" name="Google Shape;1110;g55b60444d2_0_13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1"/>
              <a:buFont typeface="Arial"/>
              <a:buNone/>
              <a:tabLst/>
              <a:defRPr/>
            </a:pPr>
            <a:fld id="{00000000-1234-1234-1234-123412341234}" type="slidenum">
              <a:rPr kumimoji="0" lang="en" sz="525" b="0" i="0" u="none" strike="noStrike" kern="0" cap="none" spc="0" normalizeH="0" baseline="0" noProof="0">
                <a:ln>
                  <a:noFill/>
                </a:ln>
                <a:solidFill>
                  <a:srgbClr val="000000"/>
                </a:solidFill>
                <a:effectLst/>
                <a:uLnTx/>
                <a:uFillTx/>
                <a:latin typeface="Lato"/>
                <a:ea typeface="Lato"/>
                <a:cs typeface="Lato"/>
                <a:sym typeface="Lato"/>
              </a:rPr>
              <a:pPr marL="0" marR="0" lvl="0" indent="0" algn="l" defTabSz="914400" rtl="0" eaLnBrk="1" fontAlgn="auto" latinLnBrk="0" hangingPunct="1">
                <a:lnSpc>
                  <a:spcPct val="100000"/>
                </a:lnSpc>
                <a:spcBef>
                  <a:spcPts val="0"/>
                </a:spcBef>
                <a:spcAft>
                  <a:spcPts val="0"/>
                </a:spcAft>
                <a:buClr>
                  <a:srgbClr val="000000"/>
                </a:buClr>
                <a:buSzPts val="131"/>
                <a:buFont typeface="Arial"/>
                <a:buNone/>
                <a:tabLst/>
                <a:defRPr/>
              </a:pPr>
              <a:t>61</a:t>
            </a:fld>
            <a:endParaRPr kumimoji="0" sz="525"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5567c8905b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5567c8905b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g5567c8905b_0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5567c8905b_0_9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5567c8905b_0_9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128" name="Google Shape;1128;g5567c8905b_0_9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55b60444d2_0_4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6" name="Google Shape;1136;g55b60444d2_0_4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924915" lvl="1" indent="-308305" algn="l" rtl="0">
              <a:spcBef>
                <a:spcPts val="0"/>
              </a:spcBef>
              <a:spcAft>
                <a:spcPts val="0"/>
              </a:spcAft>
              <a:buClr>
                <a:srgbClr val="000000"/>
              </a:buClr>
              <a:buSzPts val="1200"/>
              <a:buChar char="○"/>
            </a:pPr>
            <a:endParaRPr sz="120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5567c8905b_0_26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g5567c8905b_0_26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600"/>
              <a:buFont typeface="Source Sans Pro"/>
              <a:buNone/>
            </a:pPr>
            <a:endParaRPr sz="2400">
              <a:solidFill>
                <a:srgbClr val="000000"/>
              </a:solidFill>
              <a:latin typeface="Lato"/>
              <a:ea typeface="Lato"/>
              <a:cs typeface="Lato"/>
              <a:sym typeface="Lato"/>
            </a:endParaRPr>
          </a:p>
          <a:p>
            <a:pPr marL="0" lvl="0" indent="0" algn="l" rtl="0">
              <a:spcBef>
                <a:spcPts val="0"/>
              </a:spcBef>
              <a:spcAft>
                <a:spcPts val="0"/>
              </a:spcAft>
              <a:buClr>
                <a:schemeClr val="dk1"/>
              </a:buClr>
              <a:buSzPts val="2400"/>
              <a:buFont typeface="Source Sans Pro"/>
              <a:buNone/>
            </a:pPr>
            <a:endParaRPr sz="24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Clr>
                <a:schemeClr val="dk1"/>
              </a:buClr>
              <a:buSzPts val="600"/>
              <a:buFont typeface="Source Sans Pro"/>
              <a:buNone/>
            </a:pPr>
            <a:endParaRPr sz="2400">
              <a:solidFill>
                <a:srgbClr val="000000"/>
              </a:solidFill>
              <a:latin typeface="Lato"/>
              <a:ea typeface="Lato"/>
              <a:cs typeface="Lato"/>
              <a:sym typeface="Lato"/>
            </a:endParaRPr>
          </a:p>
        </p:txBody>
      </p:sp>
      <p:sp>
        <p:nvSpPr>
          <p:cNvPr id="1143" name="Google Shape;1143;g5567c8905b_0_265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Lato"/>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Lato"/>
                <a:ea typeface="Lato"/>
                <a:cs typeface="Lato"/>
                <a:sym typeface="Lato"/>
              </a:rPr>
              <a:pPr marL="0" marR="0" lvl="0" indent="0" algn="r" defTabSz="914400" rtl="0" eaLnBrk="1" fontAlgn="auto" latinLnBrk="0" hangingPunct="1">
                <a:lnSpc>
                  <a:spcPct val="100000"/>
                </a:lnSpc>
                <a:spcBef>
                  <a:spcPts val="0"/>
                </a:spcBef>
                <a:spcAft>
                  <a:spcPts val="0"/>
                </a:spcAft>
                <a:buClr>
                  <a:srgbClr val="000000"/>
                </a:buClr>
                <a:buSzPts val="300"/>
                <a:buFont typeface="Lato"/>
                <a:buNone/>
                <a:tabLst/>
                <a:defRPr/>
              </a:pPr>
              <a:t>65</a:t>
            </a:fld>
            <a:endParaRPr kumimoji="0" sz="1200"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55b60444d2_0_4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g55b60444d2_0_4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400"/>
              <a:buFont typeface="Source Sans Pro"/>
              <a:buNone/>
            </a:pPr>
            <a:endParaRPr sz="2400">
              <a:solidFill>
                <a:srgbClr val="000000"/>
              </a:solidFill>
              <a:latin typeface="Source Sans Pro"/>
              <a:ea typeface="Source Sans Pro"/>
              <a:cs typeface="Source Sans Pro"/>
              <a:sym typeface="Source Sans Pro"/>
            </a:endParaRPr>
          </a:p>
        </p:txBody>
      </p:sp>
      <p:sp>
        <p:nvSpPr>
          <p:cNvPr id="1169" name="Google Shape;1169;g55b60444d2_0_4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1"/>
              <a:buFont typeface="Arial"/>
              <a:buNone/>
              <a:tabLst/>
              <a:defRPr/>
            </a:pPr>
            <a:fld id="{00000000-1234-1234-1234-123412341234}" type="slidenum">
              <a:rPr kumimoji="0" lang="en" sz="525" b="0" i="0" u="none" strike="noStrike" kern="0" cap="none" spc="0" normalizeH="0" baseline="0" noProof="0">
                <a:ln>
                  <a:noFill/>
                </a:ln>
                <a:solidFill>
                  <a:srgbClr val="000000"/>
                </a:solidFill>
                <a:effectLst/>
                <a:uLnTx/>
                <a:uFillTx/>
                <a:latin typeface="Lato"/>
                <a:ea typeface="Lato"/>
                <a:cs typeface="Lato"/>
                <a:sym typeface="Lato"/>
              </a:rPr>
              <a:pPr marL="0" marR="0" lvl="0" indent="0" algn="l" defTabSz="914400" rtl="0" eaLnBrk="1" fontAlgn="auto" latinLnBrk="0" hangingPunct="1">
                <a:lnSpc>
                  <a:spcPct val="100000"/>
                </a:lnSpc>
                <a:spcBef>
                  <a:spcPts val="0"/>
                </a:spcBef>
                <a:spcAft>
                  <a:spcPts val="0"/>
                </a:spcAft>
                <a:buClr>
                  <a:srgbClr val="000000"/>
                </a:buClr>
                <a:buSzPts val="131"/>
                <a:buFont typeface="Arial"/>
                <a:buNone/>
                <a:tabLst/>
                <a:defRPr/>
              </a:pPr>
              <a:t>66</a:t>
            </a:fld>
            <a:endParaRPr kumimoji="0" sz="525"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55b60444d2_0_4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55b60444d2_0_4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g55b60444d2_0_4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55b60444d2_0_4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55b60444d2_0_4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g55b60444d2_0_4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55b60444d2_0_4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55b60444d2_0_4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00"/>
              </a:solidFill>
            </a:endParaRPr>
          </a:p>
        </p:txBody>
      </p:sp>
      <p:sp>
        <p:nvSpPr>
          <p:cNvPr id="1192" name="Google Shape;1192;g55b60444d2_0_4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55b60444d2_0_4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55b60444d2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g55b60444d2_0_4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t>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561c244cc1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561c244cc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55b60444d2_0_4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55b60444d2_0_4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00"/>
              </a:solidFill>
            </a:endParaRPr>
          </a:p>
        </p:txBody>
      </p:sp>
      <p:sp>
        <p:nvSpPr>
          <p:cNvPr id="1209" name="Google Shape;1209;g55b60444d2_0_4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t>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5567c8905b_0_3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a:t> </a:t>
            </a:r>
            <a:endParaRPr/>
          </a:p>
        </p:txBody>
      </p:sp>
      <p:sp>
        <p:nvSpPr>
          <p:cNvPr id="1216" name="Google Shape;1216;g5567c8905b_0_32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5567c8905b_0_3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5567c8905b_0_3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g5567c8905b_0_3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t>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5567c8905b_0_24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g5567c8905b_0_24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 sz="1000">
                <a:latin typeface="Helvetica Neue"/>
                <a:ea typeface="Helvetica Neue"/>
                <a:cs typeface="Helvetica Neue"/>
                <a:sym typeface="Helvetica Neue"/>
              </a:rPr>
              <a:t>i</a:t>
            </a:r>
            <a:endParaRPr sz="1000">
              <a:latin typeface="Helvetica Neue"/>
              <a:ea typeface="Helvetica Neue"/>
              <a:cs typeface="Helvetica Neue"/>
              <a:sym typeface="Helvetica Neue"/>
            </a:endParaRPr>
          </a:p>
        </p:txBody>
      </p:sp>
      <p:sp>
        <p:nvSpPr>
          <p:cNvPr id="1240" name="Google Shape;1240;g5567c8905b_0_247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5567c8905b_0_17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1" name="Google Shape;1251;g5567c8905b_0_17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5567c8905b_0_20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5567c8905b_0_20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266" name="Google Shape;1266;g5567c8905b_0_20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t>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5567c8905b_0_20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g5567c8905b_0_20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400"/>
              <a:buFont typeface="Source Sans Pro"/>
              <a:buNone/>
            </a:pPr>
            <a:endParaRPr sz="2400">
              <a:latin typeface="Source Sans Pro"/>
              <a:ea typeface="Source Sans Pro"/>
              <a:cs typeface="Source Sans Pro"/>
              <a:sym typeface="Source Sans Pro"/>
            </a:endParaRPr>
          </a:p>
        </p:txBody>
      </p:sp>
      <p:sp>
        <p:nvSpPr>
          <p:cNvPr id="1277" name="Google Shape;1277;g5567c8905b_0_20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1"/>
              <a:buFont typeface="Arial"/>
              <a:buNone/>
              <a:tabLst/>
              <a:defRPr/>
            </a:pPr>
            <a:fld id="{00000000-1234-1234-1234-123412341234}" type="slidenum">
              <a:rPr kumimoji="0" lang="en" sz="525" b="0" i="0" u="none" strike="noStrike" kern="0" cap="none" spc="0" normalizeH="0" baseline="0" noProof="0">
                <a:ln>
                  <a:noFill/>
                </a:ln>
                <a:solidFill>
                  <a:srgbClr val="000000"/>
                </a:solidFill>
                <a:effectLst/>
                <a:uLnTx/>
                <a:uFillTx/>
                <a:latin typeface="Lato"/>
                <a:ea typeface="Lato"/>
                <a:cs typeface="Lato"/>
                <a:sym typeface="Lato"/>
              </a:rPr>
              <a:pPr marL="0" marR="0" lvl="0" indent="0" algn="l" defTabSz="914400" rtl="0" eaLnBrk="1" fontAlgn="auto" latinLnBrk="0" hangingPunct="1">
                <a:lnSpc>
                  <a:spcPct val="100000"/>
                </a:lnSpc>
                <a:spcBef>
                  <a:spcPts val="0"/>
                </a:spcBef>
                <a:spcAft>
                  <a:spcPts val="0"/>
                </a:spcAft>
                <a:buClr>
                  <a:srgbClr val="000000"/>
                </a:buClr>
                <a:buSzPts val="131"/>
                <a:buFont typeface="Arial"/>
                <a:buNone/>
                <a:tabLst/>
                <a:defRPr/>
              </a:pPr>
              <a:t>77</a:t>
            </a:fld>
            <a:endParaRPr kumimoji="0" sz="525"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g5567c8905b_0_20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4" name="Google Shape;1294;g5567c8905b_0_20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g5567c8905b_0_20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t>78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5567c8905b_0_3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5567c8905b_0_3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5567c8905b_0_1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5567c8905b_0_1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g5567c8905b_0_1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61c244cc1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61c244cc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5567c8905b_0_1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5567c8905b_0_12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00"/>
              </a:solidFill>
            </a:endParaRPr>
          </a:p>
        </p:txBody>
      </p:sp>
      <p:sp>
        <p:nvSpPr>
          <p:cNvPr id="1323" name="Google Shape;1323;g5567c8905b_0_12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5567c8905b_0_1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0" name="Google Shape;1330;g5567c8905b_0_1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450"/>
              <a:buFont typeface="Arial"/>
              <a:buNone/>
            </a:pPr>
            <a:endParaRPr>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5567c8905b_0_27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5567c8905b_0_27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g5567c8905b_0_27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55b60444d2_0_13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55b60444d2_0_1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55b60444d2_0_18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0" name="Google Shape;1360;g55b60444d2_0_18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600"/>
              <a:buFont typeface="Source Sans Pro"/>
              <a:buNone/>
            </a:pPr>
            <a:endParaRPr sz="2400">
              <a:solidFill>
                <a:srgbClr val="000000"/>
              </a:solidFill>
              <a:latin typeface="Lato"/>
              <a:ea typeface="Lato"/>
              <a:cs typeface="Lato"/>
              <a:sym typeface="Lato"/>
            </a:endParaRPr>
          </a:p>
        </p:txBody>
      </p:sp>
      <p:sp>
        <p:nvSpPr>
          <p:cNvPr id="1361" name="Google Shape;1361;g55b60444d2_0_189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Lato"/>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Lato"/>
                <a:ea typeface="Lato"/>
                <a:cs typeface="Lato"/>
                <a:sym typeface="Lato"/>
              </a:rPr>
              <a:pPr marL="0" marR="0" lvl="0" indent="0" algn="r" defTabSz="914400" rtl="0" eaLnBrk="1" fontAlgn="auto" latinLnBrk="0" hangingPunct="1">
                <a:lnSpc>
                  <a:spcPct val="100000"/>
                </a:lnSpc>
                <a:spcBef>
                  <a:spcPts val="0"/>
                </a:spcBef>
                <a:spcAft>
                  <a:spcPts val="0"/>
                </a:spcAft>
                <a:buClr>
                  <a:srgbClr val="000000"/>
                </a:buClr>
                <a:buSzPts val="300"/>
                <a:buFont typeface="Lato"/>
                <a:buNone/>
                <a:tabLst/>
                <a:defRPr/>
              </a:pPr>
              <a:t>85</a:t>
            </a:fld>
            <a:endParaRPr kumimoji="0" sz="1200"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61c244cc1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561c244cc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61c244cc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61c244c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4b05fe422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4b05fe42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jp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jp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Master" Target="../slideMasters/slideMaster11.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1.xml"/><Relationship Id="rId5" Type="http://schemas.openxmlformats.org/officeDocument/2006/relationships/image" Target="../media/image43.png"/><Relationship Id="rId4" Type="http://schemas.openxmlformats.org/officeDocument/2006/relationships/image" Target="../media/image57.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wireframeOverlay-Home.png"/>
          <p:cNvPicPr>
            <a:picLocks noChangeAspect="1"/>
          </p:cNvPicPr>
          <p:nvPr/>
        </p:nvPicPr>
        <p:blipFill>
          <a:blip r:embed="rId2"/>
          <a:srcRect t="-93973"/>
          <a:stretch>
            <a:fillRect/>
          </a:stretch>
        </p:blipFill>
        <p:spPr>
          <a:xfrm>
            <a:off x="179294" y="1183341"/>
            <a:ext cx="8787384" cy="5276725"/>
          </a:xfrm>
          <a:prstGeom prst="rect">
            <a:avLst/>
          </a:prstGeom>
          <a:gradFill>
            <a:gsLst>
              <a:gs pos="0">
                <a:schemeClr val="tx2"/>
              </a:gs>
              <a:gs pos="100000">
                <a:schemeClr val="bg2"/>
              </a:gs>
            </a:gsLst>
            <a:lin ang="5400000" scaled="0"/>
          </a:gradFill>
        </p:spPr>
      </p:pic>
      <p:sp>
        <p:nvSpPr>
          <p:cNvPr id="2" name="Title 1"/>
          <p:cNvSpPr>
            <a:spLocks noGrp="1"/>
          </p:cNvSpPr>
          <p:nvPr>
            <p:ph type="ctrTitle"/>
          </p:nvPr>
        </p:nvSpPr>
        <p:spPr>
          <a:xfrm>
            <a:off x="417513" y="2168338"/>
            <a:ext cx="8307387" cy="1619250"/>
          </a:xfrm>
        </p:spPr>
        <p:txBody>
          <a:bodyPr/>
          <a:lstStyle>
            <a:lvl1pPr algn="ctr">
              <a:defRPr sz="4800"/>
            </a:lvl1pPr>
          </a:lstStyle>
          <a:p>
            <a:r>
              <a:rPr lang="en-US"/>
              <a:t>Click to edit Master title style</a:t>
            </a:r>
            <a:endParaRPr/>
          </a:p>
        </p:txBody>
      </p:sp>
      <p:sp>
        <p:nvSpPr>
          <p:cNvPr id="3" name="Subtitle 2"/>
          <p:cNvSpPr>
            <a:spLocks noGrp="1"/>
          </p:cNvSpPr>
          <p:nvPr>
            <p:ph type="subTitle" idx="1"/>
          </p:nvPr>
        </p:nvSpPr>
        <p:spPr>
          <a:xfrm>
            <a:off x="417513" y="3810000"/>
            <a:ext cx="8307387" cy="753036"/>
          </a:xfrm>
        </p:spPr>
        <p:txBody>
          <a:bodyPr>
            <a:normAutofit/>
          </a:bodyPr>
          <a:lstStyle>
            <a:lvl1pPr marL="0" indent="0" algn="ctr">
              <a:spcBef>
                <a:spcPts val="3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CE38E4D-051A-41E1-86A4-E56916468FD0}"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pic>
        <p:nvPicPr>
          <p:cNvPr id="8" name="Picture 7" descr="DirectionalButtons-RightOnly.png"/>
          <p:cNvPicPr>
            <a:picLocks noChangeAspect="1"/>
          </p:cNvPicPr>
          <p:nvPr/>
        </p:nvPicPr>
        <p:blipFill>
          <a:blip r:embed="rId3"/>
          <a:stretch>
            <a:fillRect/>
          </a:stretch>
        </p:blipFill>
        <p:spPr>
          <a:xfrm>
            <a:off x="7822266" y="533400"/>
            <a:ext cx="752475" cy="352425"/>
          </a:xfrm>
          <a:prstGeom prst="rect">
            <a:avLst/>
          </a:prstGeom>
        </p:spPr>
      </p:pic>
      <p:sp>
        <p:nvSpPr>
          <p:cNvPr id="9" name="Slide Number Placeholder 5"/>
          <p:cNvSpPr>
            <a:spLocks noGrp="1"/>
          </p:cNvSpPr>
          <p:nvPr>
            <p:ph type="sldNum" sz="quarter" idx="12"/>
          </p:nvPr>
        </p:nvSpPr>
        <p:spPr>
          <a:xfrm>
            <a:off x="8382000" y="1219200"/>
            <a:ext cx="533400" cy="365125"/>
          </a:xfrm>
        </p:spPr>
        <p:txBody>
          <a:bodyPr/>
          <a:lstStyle/>
          <a:p>
            <a:fld id="{886BB73A-582F-4420-9A14-CB10A2B2E5E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a:xfrm>
            <a:off x="416859" y="1466850"/>
            <a:ext cx="8308039" cy="1128432"/>
          </a:xfr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007224" y="2623296"/>
            <a:ext cx="4717676" cy="3831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30213" y="2770187"/>
            <a:ext cx="3429093" cy="3576825"/>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51"/>
        <p:cNvGrpSpPr/>
        <p:nvPr/>
      </p:nvGrpSpPr>
      <p:grpSpPr>
        <a:xfrm>
          <a:off x="0" y="0"/>
          <a:ext cx="0" cy="0"/>
          <a:chOff x="0" y="0"/>
          <a:chExt cx="0" cy="0"/>
        </a:xfrm>
      </p:grpSpPr>
      <p:sp>
        <p:nvSpPr>
          <p:cNvPr id="1052" name="Google Shape;1052;p178"/>
          <p:cNvSpPr txBox="1">
            <a:spLocks noGrp="1"/>
          </p:cNvSpPr>
          <p:nvPr>
            <p:ph type="title"/>
          </p:nvPr>
        </p:nvSpPr>
        <p:spPr>
          <a:xfrm>
            <a:off x="457200" y="274637"/>
            <a:ext cx="8229600" cy="734000"/>
          </a:xfrm>
          <a:prstGeom prst="rect">
            <a:avLst/>
          </a:prstGeom>
          <a:noFill/>
          <a:ln>
            <a:noFill/>
          </a:ln>
        </p:spPr>
        <p:txBody>
          <a:bodyPr spcFirstLastPara="1" wrap="square" lIns="68575" tIns="68575" rIns="68575" bIns="68575" anchor="ctr" anchorCtr="0"/>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53" name="Google Shape;1053;p178"/>
          <p:cNvSpPr txBox="1">
            <a:spLocks noGrp="1"/>
          </p:cNvSpPr>
          <p:nvPr>
            <p:ph type="body" idx="1"/>
          </p:nvPr>
        </p:nvSpPr>
        <p:spPr>
          <a:xfrm>
            <a:off x="457200" y="1535113"/>
            <a:ext cx="4040100" cy="640000"/>
          </a:xfrm>
          <a:prstGeom prst="rect">
            <a:avLst/>
          </a:prstGeom>
          <a:noFill/>
          <a:ln>
            <a:noFill/>
          </a:ln>
        </p:spPr>
        <p:txBody>
          <a:bodyPr spcFirstLastPara="1" wrap="square" lIns="68575" tIns="68575" rIns="68575" bIns="68575" anchor="b" anchorCtr="0"/>
          <a:lstStyle>
            <a:lvl1pPr marL="457200" lvl="0" indent="-228600" rtl="0">
              <a:spcBef>
                <a:spcPts val="300"/>
              </a:spcBef>
              <a:spcAft>
                <a:spcPts val="0"/>
              </a:spcAft>
              <a:buSzPts val="1100"/>
              <a:buFont typeface="Helvetica Neue"/>
              <a:buNone/>
              <a:defRPr/>
            </a:lvl1pPr>
            <a:lvl2pPr marL="914400" lvl="1" indent="-228600" rtl="0">
              <a:spcBef>
                <a:spcPts val="300"/>
              </a:spcBef>
              <a:spcAft>
                <a:spcPts val="0"/>
              </a:spcAft>
              <a:buSzPts val="1700"/>
              <a:buFont typeface="Helvetica Neue"/>
              <a:buNone/>
              <a:defRPr/>
            </a:lvl2pPr>
            <a:lvl3pPr marL="1371600" lvl="2" indent="-228600" rtl="0">
              <a:spcBef>
                <a:spcPts val="300"/>
              </a:spcBef>
              <a:spcAft>
                <a:spcPts val="0"/>
              </a:spcAft>
              <a:buSzPts val="1500"/>
              <a:buFont typeface="Helvetica Neue"/>
              <a:buNone/>
              <a:defRPr/>
            </a:lvl3pPr>
            <a:lvl4pPr marL="1828800" lvl="3" indent="-228600" rtl="0">
              <a:spcBef>
                <a:spcPts val="300"/>
              </a:spcBef>
              <a:spcAft>
                <a:spcPts val="0"/>
              </a:spcAft>
              <a:buSzPts val="1500"/>
              <a:buFont typeface="Helvetica Neue"/>
              <a:buNone/>
              <a:defRPr/>
            </a:lvl4pPr>
            <a:lvl5pPr marL="2286000" lvl="4" indent="-228600" rtl="0">
              <a:spcBef>
                <a:spcPts val="300"/>
              </a:spcBef>
              <a:spcAft>
                <a:spcPts val="0"/>
              </a:spcAft>
              <a:buSzPts val="1700"/>
              <a:buFont typeface="Helvetica Neue"/>
              <a:buNone/>
              <a:defRPr/>
            </a:lvl5pPr>
            <a:lvl6pPr marL="2743200" lvl="5" indent="-228600" rtl="0">
              <a:spcBef>
                <a:spcPts val="300"/>
              </a:spcBef>
              <a:spcAft>
                <a:spcPts val="0"/>
              </a:spcAft>
              <a:buSzPts val="1700"/>
              <a:buFont typeface="Calibri"/>
              <a:buNone/>
              <a:defRPr/>
            </a:lvl6pPr>
            <a:lvl7pPr marL="3200400" lvl="6" indent="-228600" rtl="0">
              <a:spcBef>
                <a:spcPts val="300"/>
              </a:spcBef>
              <a:spcAft>
                <a:spcPts val="0"/>
              </a:spcAft>
              <a:buSzPts val="1700"/>
              <a:buFont typeface="Calibri"/>
              <a:buNone/>
              <a:defRPr/>
            </a:lvl7pPr>
            <a:lvl8pPr marL="3657600" lvl="7" indent="-228600" rtl="0">
              <a:spcBef>
                <a:spcPts val="300"/>
              </a:spcBef>
              <a:spcAft>
                <a:spcPts val="0"/>
              </a:spcAft>
              <a:buSzPts val="1700"/>
              <a:buFont typeface="Calibri"/>
              <a:buNone/>
              <a:defRPr/>
            </a:lvl8pPr>
            <a:lvl9pPr marL="4114800" lvl="8" indent="-228600" rtl="0">
              <a:spcBef>
                <a:spcPts val="300"/>
              </a:spcBef>
              <a:spcAft>
                <a:spcPts val="0"/>
              </a:spcAft>
              <a:buSzPts val="1700"/>
              <a:buFont typeface="Calibri"/>
              <a:buNone/>
              <a:defRPr/>
            </a:lvl9pPr>
          </a:lstStyle>
          <a:p>
            <a:endParaRPr/>
          </a:p>
        </p:txBody>
      </p:sp>
      <p:sp>
        <p:nvSpPr>
          <p:cNvPr id="1054" name="Google Shape;1054;p178"/>
          <p:cNvSpPr txBox="1">
            <a:spLocks noGrp="1"/>
          </p:cNvSpPr>
          <p:nvPr>
            <p:ph type="body" idx="2"/>
          </p:nvPr>
        </p:nvSpPr>
        <p:spPr>
          <a:xfrm>
            <a:off x="457200" y="2174875"/>
            <a:ext cx="4040100" cy="3951200"/>
          </a:xfrm>
          <a:prstGeom prst="rect">
            <a:avLst/>
          </a:prstGeom>
          <a:noFill/>
          <a:ln>
            <a:noFill/>
          </a:ln>
        </p:spPr>
        <p:txBody>
          <a:bodyPr spcFirstLastPara="1" wrap="square" lIns="68575" tIns="68575" rIns="68575" bIns="68575" anchor="t" anchorCtr="0"/>
          <a:lstStyle>
            <a:lvl1pPr marL="457200" lvl="0" indent="-228600" rtl="0">
              <a:spcBef>
                <a:spcPts val="300"/>
              </a:spcBef>
              <a:spcAft>
                <a:spcPts val="0"/>
              </a:spcAft>
              <a:buSzPts val="1100"/>
              <a:buNone/>
              <a:defRPr/>
            </a:lvl1pPr>
            <a:lvl2pPr marL="914400" lvl="1" indent="-336550" rtl="0">
              <a:spcBef>
                <a:spcPts val="300"/>
              </a:spcBef>
              <a:spcAft>
                <a:spcPts val="0"/>
              </a:spcAft>
              <a:buSzPts val="1700"/>
              <a:buChar char="•"/>
              <a:defRPr/>
            </a:lvl2pPr>
            <a:lvl3pPr marL="1371600" lvl="2" indent="-323850" rtl="0">
              <a:spcBef>
                <a:spcPts val="300"/>
              </a:spcBef>
              <a:spcAft>
                <a:spcPts val="0"/>
              </a:spcAft>
              <a:buSzPts val="1500"/>
              <a:buChar char="•"/>
              <a:defRPr/>
            </a:lvl3pPr>
            <a:lvl4pPr marL="1828800" lvl="3" indent="-323850" rtl="0">
              <a:spcBef>
                <a:spcPts val="300"/>
              </a:spcBef>
              <a:spcAft>
                <a:spcPts val="0"/>
              </a:spcAft>
              <a:buSzPts val="1500"/>
              <a:buChar char="•"/>
              <a:defRPr/>
            </a:lvl4pPr>
            <a:lvl5pPr marL="2286000" lvl="4" indent="-336550" rtl="0">
              <a:spcBef>
                <a:spcPts val="300"/>
              </a:spcBef>
              <a:spcAft>
                <a:spcPts val="0"/>
              </a:spcAft>
              <a:buSzPts val="1700"/>
              <a:buChar char="•"/>
              <a:defRPr/>
            </a:lvl5pPr>
            <a:lvl6pPr marL="2743200" lvl="5" indent="-336550" rtl="0">
              <a:spcBef>
                <a:spcPts val="300"/>
              </a:spcBef>
              <a:spcAft>
                <a:spcPts val="0"/>
              </a:spcAft>
              <a:buSzPts val="1700"/>
              <a:buChar char="•"/>
              <a:defRPr/>
            </a:lvl6pPr>
            <a:lvl7pPr marL="3200400" lvl="6" indent="-336550" rtl="0">
              <a:spcBef>
                <a:spcPts val="300"/>
              </a:spcBef>
              <a:spcAft>
                <a:spcPts val="0"/>
              </a:spcAft>
              <a:buSzPts val="1700"/>
              <a:buChar char="•"/>
              <a:defRPr/>
            </a:lvl7pPr>
            <a:lvl8pPr marL="3657600" lvl="7" indent="-336550" rtl="0">
              <a:spcBef>
                <a:spcPts val="300"/>
              </a:spcBef>
              <a:spcAft>
                <a:spcPts val="0"/>
              </a:spcAft>
              <a:buSzPts val="1700"/>
              <a:buChar char="•"/>
              <a:defRPr/>
            </a:lvl8pPr>
            <a:lvl9pPr marL="4114800" lvl="8" indent="-336550" rtl="0">
              <a:spcBef>
                <a:spcPts val="300"/>
              </a:spcBef>
              <a:spcAft>
                <a:spcPts val="0"/>
              </a:spcAft>
              <a:buSzPts val="1700"/>
              <a:buChar char="•"/>
              <a:defRPr/>
            </a:lvl9pPr>
          </a:lstStyle>
          <a:p>
            <a:endParaRPr/>
          </a:p>
        </p:txBody>
      </p:sp>
      <p:sp>
        <p:nvSpPr>
          <p:cNvPr id="1055" name="Google Shape;1055;p178"/>
          <p:cNvSpPr txBox="1">
            <a:spLocks noGrp="1"/>
          </p:cNvSpPr>
          <p:nvPr>
            <p:ph type="body" idx="3"/>
          </p:nvPr>
        </p:nvSpPr>
        <p:spPr>
          <a:xfrm>
            <a:off x="4645025" y="1535113"/>
            <a:ext cx="4041900" cy="640000"/>
          </a:xfrm>
          <a:prstGeom prst="rect">
            <a:avLst/>
          </a:prstGeom>
          <a:noFill/>
          <a:ln>
            <a:noFill/>
          </a:ln>
        </p:spPr>
        <p:txBody>
          <a:bodyPr spcFirstLastPara="1" wrap="square" lIns="68575" tIns="68575" rIns="68575" bIns="68575" anchor="b" anchorCtr="0"/>
          <a:lstStyle>
            <a:lvl1pPr marL="457200" lvl="0" indent="-228600" rtl="0">
              <a:spcBef>
                <a:spcPts val="300"/>
              </a:spcBef>
              <a:spcAft>
                <a:spcPts val="0"/>
              </a:spcAft>
              <a:buSzPts val="1100"/>
              <a:buFont typeface="Helvetica Neue"/>
              <a:buNone/>
              <a:defRPr/>
            </a:lvl1pPr>
            <a:lvl2pPr marL="914400" lvl="1" indent="-228600" rtl="0">
              <a:spcBef>
                <a:spcPts val="300"/>
              </a:spcBef>
              <a:spcAft>
                <a:spcPts val="0"/>
              </a:spcAft>
              <a:buSzPts val="1700"/>
              <a:buFont typeface="Helvetica Neue"/>
              <a:buNone/>
              <a:defRPr/>
            </a:lvl2pPr>
            <a:lvl3pPr marL="1371600" lvl="2" indent="-228600" rtl="0">
              <a:spcBef>
                <a:spcPts val="300"/>
              </a:spcBef>
              <a:spcAft>
                <a:spcPts val="0"/>
              </a:spcAft>
              <a:buSzPts val="1500"/>
              <a:buFont typeface="Helvetica Neue"/>
              <a:buNone/>
              <a:defRPr/>
            </a:lvl3pPr>
            <a:lvl4pPr marL="1828800" lvl="3" indent="-228600" rtl="0">
              <a:spcBef>
                <a:spcPts val="300"/>
              </a:spcBef>
              <a:spcAft>
                <a:spcPts val="0"/>
              </a:spcAft>
              <a:buSzPts val="1500"/>
              <a:buFont typeface="Helvetica Neue"/>
              <a:buNone/>
              <a:defRPr/>
            </a:lvl4pPr>
            <a:lvl5pPr marL="2286000" lvl="4" indent="-228600" rtl="0">
              <a:spcBef>
                <a:spcPts val="300"/>
              </a:spcBef>
              <a:spcAft>
                <a:spcPts val="0"/>
              </a:spcAft>
              <a:buSzPts val="1700"/>
              <a:buFont typeface="Helvetica Neue"/>
              <a:buNone/>
              <a:defRPr/>
            </a:lvl5pPr>
            <a:lvl6pPr marL="2743200" lvl="5" indent="-228600" rtl="0">
              <a:spcBef>
                <a:spcPts val="300"/>
              </a:spcBef>
              <a:spcAft>
                <a:spcPts val="0"/>
              </a:spcAft>
              <a:buSzPts val="1700"/>
              <a:buFont typeface="Calibri"/>
              <a:buNone/>
              <a:defRPr/>
            </a:lvl6pPr>
            <a:lvl7pPr marL="3200400" lvl="6" indent="-228600" rtl="0">
              <a:spcBef>
                <a:spcPts val="300"/>
              </a:spcBef>
              <a:spcAft>
                <a:spcPts val="0"/>
              </a:spcAft>
              <a:buSzPts val="1700"/>
              <a:buFont typeface="Calibri"/>
              <a:buNone/>
              <a:defRPr/>
            </a:lvl7pPr>
            <a:lvl8pPr marL="3657600" lvl="7" indent="-228600" rtl="0">
              <a:spcBef>
                <a:spcPts val="300"/>
              </a:spcBef>
              <a:spcAft>
                <a:spcPts val="0"/>
              </a:spcAft>
              <a:buSzPts val="1700"/>
              <a:buFont typeface="Calibri"/>
              <a:buNone/>
              <a:defRPr/>
            </a:lvl8pPr>
            <a:lvl9pPr marL="4114800" lvl="8" indent="-228600" rtl="0">
              <a:spcBef>
                <a:spcPts val="300"/>
              </a:spcBef>
              <a:spcAft>
                <a:spcPts val="0"/>
              </a:spcAft>
              <a:buSzPts val="1700"/>
              <a:buFont typeface="Calibri"/>
              <a:buNone/>
              <a:defRPr/>
            </a:lvl9pPr>
          </a:lstStyle>
          <a:p>
            <a:endParaRPr/>
          </a:p>
        </p:txBody>
      </p:sp>
      <p:sp>
        <p:nvSpPr>
          <p:cNvPr id="1056" name="Google Shape;1056;p178"/>
          <p:cNvSpPr txBox="1">
            <a:spLocks noGrp="1"/>
          </p:cNvSpPr>
          <p:nvPr>
            <p:ph type="body" idx="4"/>
          </p:nvPr>
        </p:nvSpPr>
        <p:spPr>
          <a:xfrm>
            <a:off x="4645025" y="2174875"/>
            <a:ext cx="4041900" cy="3951200"/>
          </a:xfrm>
          <a:prstGeom prst="rect">
            <a:avLst/>
          </a:prstGeom>
          <a:noFill/>
          <a:ln>
            <a:noFill/>
          </a:ln>
        </p:spPr>
        <p:txBody>
          <a:bodyPr spcFirstLastPara="1" wrap="square" lIns="68575" tIns="68575" rIns="68575" bIns="68575" anchor="t" anchorCtr="0"/>
          <a:lstStyle>
            <a:lvl1pPr marL="457200" lvl="0" indent="-228600" rtl="0">
              <a:spcBef>
                <a:spcPts val="300"/>
              </a:spcBef>
              <a:spcAft>
                <a:spcPts val="0"/>
              </a:spcAft>
              <a:buSzPts val="1100"/>
              <a:buNone/>
              <a:defRPr/>
            </a:lvl1pPr>
            <a:lvl2pPr marL="914400" lvl="1" indent="-336550" rtl="0">
              <a:spcBef>
                <a:spcPts val="300"/>
              </a:spcBef>
              <a:spcAft>
                <a:spcPts val="0"/>
              </a:spcAft>
              <a:buSzPts val="1700"/>
              <a:buChar char="•"/>
              <a:defRPr/>
            </a:lvl2pPr>
            <a:lvl3pPr marL="1371600" lvl="2" indent="-323850" rtl="0">
              <a:spcBef>
                <a:spcPts val="300"/>
              </a:spcBef>
              <a:spcAft>
                <a:spcPts val="0"/>
              </a:spcAft>
              <a:buSzPts val="1500"/>
              <a:buChar char="•"/>
              <a:defRPr/>
            </a:lvl3pPr>
            <a:lvl4pPr marL="1828800" lvl="3" indent="-323850" rtl="0">
              <a:spcBef>
                <a:spcPts val="300"/>
              </a:spcBef>
              <a:spcAft>
                <a:spcPts val="0"/>
              </a:spcAft>
              <a:buSzPts val="1500"/>
              <a:buChar char="•"/>
              <a:defRPr/>
            </a:lvl4pPr>
            <a:lvl5pPr marL="2286000" lvl="4" indent="-336550" rtl="0">
              <a:spcBef>
                <a:spcPts val="300"/>
              </a:spcBef>
              <a:spcAft>
                <a:spcPts val="0"/>
              </a:spcAft>
              <a:buSzPts val="1700"/>
              <a:buChar char="•"/>
              <a:defRPr/>
            </a:lvl5pPr>
            <a:lvl6pPr marL="2743200" lvl="5" indent="-336550" rtl="0">
              <a:spcBef>
                <a:spcPts val="300"/>
              </a:spcBef>
              <a:spcAft>
                <a:spcPts val="0"/>
              </a:spcAft>
              <a:buSzPts val="1700"/>
              <a:buChar char="•"/>
              <a:defRPr/>
            </a:lvl6pPr>
            <a:lvl7pPr marL="3200400" lvl="6" indent="-336550" rtl="0">
              <a:spcBef>
                <a:spcPts val="300"/>
              </a:spcBef>
              <a:spcAft>
                <a:spcPts val="0"/>
              </a:spcAft>
              <a:buSzPts val="1700"/>
              <a:buChar char="•"/>
              <a:defRPr/>
            </a:lvl7pPr>
            <a:lvl8pPr marL="3657600" lvl="7" indent="-336550" rtl="0">
              <a:spcBef>
                <a:spcPts val="300"/>
              </a:spcBef>
              <a:spcAft>
                <a:spcPts val="0"/>
              </a:spcAft>
              <a:buSzPts val="1700"/>
              <a:buChar char="•"/>
              <a:defRPr/>
            </a:lvl8pPr>
            <a:lvl9pPr marL="4114800" lvl="8" indent="-336550" rtl="0">
              <a:spcBef>
                <a:spcPts val="300"/>
              </a:spcBef>
              <a:spcAft>
                <a:spcPts val="0"/>
              </a:spcAft>
              <a:buSzPts val="1700"/>
              <a:buChar char="•"/>
              <a:defRPr/>
            </a:lvl9pPr>
          </a:lstStyle>
          <a:p>
            <a:endParaRPr/>
          </a:p>
        </p:txBody>
      </p:sp>
      <p:sp>
        <p:nvSpPr>
          <p:cNvPr id="1057" name="Google Shape;1057;p178"/>
          <p:cNvSpPr txBox="1">
            <a:spLocks noGrp="1"/>
          </p:cNvSpPr>
          <p:nvPr>
            <p:ph type="sldNum" idx="12"/>
          </p:nvPr>
        </p:nvSpPr>
        <p:spPr>
          <a:xfrm>
            <a:off x="6627906" y="6356351"/>
            <a:ext cx="2133600" cy="365200"/>
          </a:xfrm>
          <a:prstGeom prst="rect">
            <a:avLst/>
          </a:prstGeom>
          <a:noFill/>
          <a:ln>
            <a:noFill/>
          </a:ln>
        </p:spPr>
        <p:txBody>
          <a:bodyPr spcFirstLastPara="1" wrap="square" lIns="34250" tIns="34250" rIns="34250" bIns="34250" anchor="ctr" anchorCtr="0">
            <a:noAutofit/>
          </a:bodyPr>
          <a:lstStyle>
            <a:lvl1pPr marL="0" marR="0" lvl="0" indent="0" algn="r" rtl="0">
              <a:buNone/>
              <a:defRPr/>
            </a:lvl1pPr>
            <a:lvl2pPr marL="0" marR="0" lvl="1" indent="0" algn="r" rtl="0">
              <a:buNone/>
              <a:defRPr/>
            </a:lvl2pPr>
            <a:lvl3pPr marL="0" marR="0" lvl="2" indent="0" algn="r" rtl="0">
              <a:buNone/>
              <a:defRPr/>
            </a:lvl3pPr>
            <a:lvl4pPr marL="0" marR="0" lvl="3" indent="0" algn="r" rtl="0">
              <a:buNone/>
              <a:defRPr/>
            </a:lvl4pPr>
            <a:lvl5pPr marL="0" marR="0" lvl="4" indent="0" algn="r" rtl="0">
              <a:buNone/>
              <a:defRPr/>
            </a:lvl5pPr>
            <a:lvl6pPr marL="0" marR="0" lvl="5" indent="0" algn="r" rtl="0">
              <a:buNone/>
              <a:defRPr/>
            </a:lvl6pPr>
            <a:lvl7pPr marL="0" marR="0" lvl="6" indent="0" algn="r" rtl="0">
              <a:buNone/>
              <a:defRPr/>
            </a:lvl7pPr>
            <a:lvl8pPr marL="0" marR="0" lvl="7" indent="0" algn="r" rtl="0">
              <a:buNone/>
              <a:defRPr/>
            </a:lvl8pPr>
            <a:lvl9pPr marL="0" marR="0" lvl="8" indent="0" algn="r" rtl="0">
              <a:buNone/>
              <a:defRPr/>
            </a:lvl9pPr>
          </a:lstStyle>
          <a:p>
            <a:pPr indent="-88900">
              <a:buSzPts val="1400"/>
              <a:buFont typeface="Lato"/>
              <a:buChar char="●"/>
            </a:pPr>
            <a:endParaRPr lang="en-US"/>
          </a:p>
          <a:p>
            <a:pPr marL="457200" lvl="1" indent="-88900" algn="l">
              <a:buSzPts val="1400"/>
              <a:buFont typeface="Lato"/>
              <a:buChar char="○"/>
            </a:pPr>
            <a:endParaRPr lang="en-US"/>
          </a:p>
          <a:p>
            <a:pPr marL="914400" lvl="2" indent="-88900" algn="l">
              <a:buSzPts val="1400"/>
              <a:buFont typeface="Lato"/>
              <a:buChar char="■"/>
            </a:pPr>
            <a:endParaRPr lang="en-US"/>
          </a:p>
          <a:p>
            <a:pPr marL="1371600" lvl="3" indent="-88900" algn="l">
              <a:buSzPts val="1400"/>
              <a:buFont typeface="Lato"/>
              <a:buChar char="●"/>
            </a:pPr>
            <a:endParaRPr lang="en-US"/>
          </a:p>
          <a:p>
            <a:pPr marL="1828800" lvl="4" indent="-88900" algn="l">
              <a:buSzPts val="1400"/>
              <a:buFont typeface="Lato"/>
              <a:buChar char="○"/>
            </a:pPr>
            <a:endParaRPr lang="en-US"/>
          </a:p>
          <a:p>
            <a:pPr marL="2286000" lvl="5" indent="-88900" algn="l">
              <a:buSzPts val="1400"/>
              <a:buFont typeface="Lato"/>
              <a:buChar char="■"/>
            </a:pPr>
            <a:endParaRPr lang="en-US"/>
          </a:p>
          <a:p>
            <a:pPr marL="2743200" lvl="6" indent="-88900" algn="l">
              <a:buSzPts val="1400"/>
              <a:buFont typeface="Lato"/>
              <a:buChar char="●"/>
            </a:pPr>
            <a:endParaRPr lang="en-US"/>
          </a:p>
          <a:p>
            <a:pPr marL="3200400" lvl="7" indent="-88900" algn="l">
              <a:buSzPts val="1400"/>
              <a:buFont typeface="Lato"/>
              <a:buChar char="○"/>
            </a:pPr>
            <a:endParaRPr lang="en-US"/>
          </a:p>
          <a:p>
            <a:pPr marL="3657600" lvl="8" indent="-88900" algn="l">
              <a:buSzPts val="1400"/>
              <a:buFont typeface="Lato"/>
              <a:buChar char="■"/>
            </a:pPr>
            <a:endParaRPr lang="en-US"/>
          </a:p>
        </p:txBody>
      </p:sp>
    </p:spTree>
    <p:extLst>
      <p:ext uri="{BB962C8B-B14F-4D97-AF65-F5344CB8AC3E}">
        <p14:creationId xmlns:p14="http://schemas.microsoft.com/office/powerpoint/2010/main" val="11765854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with 20pt Bold Text">
  <p:cSld name="Title with 20pt Bold Text">
    <p:spTree>
      <p:nvGrpSpPr>
        <p:cNvPr id="1" name="Shape 1058"/>
        <p:cNvGrpSpPr/>
        <p:nvPr/>
      </p:nvGrpSpPr>
      <p:grpSpPr>
        <a:xfrm>
          <a:off x="0" y="0"/>
          <a:ext cx="0" cy="0"/>
          <a:chOff x="0" y="0"/>
          <a:chExt cx="0" cy="0"/>
        </a:xfrm>
      </p:grpSpPr>
      <p:sp>
        <p:nvSpPr>
          <p:cNvPr id="1059" name="Google Shape;1059;p179"/>
          <p:cNvSpPr txBox="1">
            <a:spLocks noGrp="1"/>
          </p:cNvSpPr>
          <p:nvPr>
            <p:ph type="title"/>
          </p:nvPr>
        </p:nvSpPr>
        <p:spPr>
          <a:xfrm>
            <a:off x="0" y="0"/>
            <a:ext cx="9144000" cy="1345200"/>
          </a:xfrm>
          <a:prstGeom prst="rect">
            <a:avLst/>
          </a:prstGeom>
          <a:solidFill>
            <a:srgbClr val="30A448"/>
          </a:solidFill>
          <a:ln>
            <a:noFill/>
          </a:ln>
        </p:spPr>
        <p:txBody>
          <a:bodyPr spcFirstLastPara="1" wrap="square" lIns="68575" tIns="68575" rIns="68575" bIns="68575" anchor="t" anchorCtr="0"/>
          <a:lstStyle>
            <a:lvl1pPr marL="0" marR="0" lvl="0" indent="0" algn="l" rtl="0">
              <a:lnSpc>
                <a:spcPct val="100000"/>
              </a:lnSpc>
              <a:spcBef>
                <a:spcPts val="0"/>
              </a:spcBef>
              <a:spcAft>
                <a:spcPts val="0"/>
              </a:spcAft>
              <a:buClr>
                <a:srgbClr val="FFFFFF"/>
              </a:buClr>
              <a:buSzPts val="11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1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1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1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1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1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1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1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1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1060" name="Google Shape;1060;p179"/>
          <p:cNvSpPr txBox="1">
            <a:spLocks noGrp="1"/>
          </p:cNvSpPr>
          <p:nvPr>
            <p:ph type="sldNum" idx="12"/>
          </p:nvPr>
        </p:nvSpPr>
        <p:spPr>
          <a:xfrm>
            <a:off x="767116"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1061" name="Google Shape;1061;p179"/>
          <p:cNvSpPr txBox="1">
            <a:spLocks noGrp="1"/>
          </p:cNvSpPr>
          <p:nvPr>
            <p:ph type="body" idx="1"/>
          </p:nvPr>
        </p:nvSpPr>
        <p:spPr>
          <a:xfrm>
            <a:off x="3233738" y="1652800"/>
            <a:ext cx="5452800" cy="45316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600"/>
              </a:spcBef>
              <a:spcAft>
                <a:spcPts val="0"/>
              </a:spcAft>
              <a:buClr>
                <a:srgbClr val="000000"/>
              </a:buClr>
              <a:buSzPts val="1100"/>
              <a:buFont typeface="Helvetica Neue"/>
              <a:buNone/>
              <a:defRPr sz="20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1062" name="Google Shape;1062;p179"/>
          <p:cNvSpPr txBox="1">
            <a:spLocks noGrp="1"/>
          </p:cNvSpPr>
          <p:nvPr>
            <p:ph type="body" idx="2"/>
          </p:nvPr>
        </p:nvSpPr>
        <p:spPr>
          <a:xfrm>
            <a:off x="3229867" y="6184899"/>
            <a:ext cx="5456400" cy="476400"/>
          </a:xfrm>
          <a:prstGeom prst="rect">
            <a:avLst/>
          </a:prstGeom>
          <a:noFill/>
          <a:ln>
            <a:noFill/>
          </a:ln>
        </p:spPr>
        <p:txBody>
          <a:bodyPr spcFirstLastPara="1" wrap="square" lIns="68575" tIns="68575" rIns="68575" bIns="68575" anchor="b"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4860033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3"/>
        <p:cNvGrpSpPr/>
        <p:nvPr/>
      </p:nvGrpSpPr>
      <p:grpSpPr>
        <a:xfrm>
          <a:off x="0" y="0"/>
          <a:ext cx="0" cy="0"/>
          <a:chOff x="0" y="0"/>
          <a:chExt cx="0" cy="0"/>
        </a:xfrm>
      </p:grpSpPr>
      <p:sp>
        <p:nvSpPr>
          <p:cNvPr id="1064" name="Google Shape;1064;p180"/>
          <p:cNvSpPr txBox="1">
            <a:spLocks noGrp="1"/>
          </p:cNvSpPr>
          <p:nvPr>
            <p:ph type="title"/>
          </p:nvPr>
        </p:nvSpPr>
        <p:spPr>
          <a:xfrm>
            <a:off x="457200" y="274637"/>
            <a:ext cx="8229600" cy="1143200"/>
          </a:xfrm>
          <a:prstGeom prst="rect">
            <a:avLst/>
          </a:prstGeom>
          <a:noFill/>
          <a:ln>
            <a:noFill/>
          </a:ln>
        </p:spPr>
        <p:txBody>
          <a:bodyPr spcFirstLastPara="1" wrap="square" lIns="68575" tIns="68575" rIns="68575" bIns="68575" anchor="ctr" anchorCtr="0"/>
          <a:lstStyle>
            <a:lvl1pPr lvl="0" algn="ctr" rtl="0">
              <a:spcBef>
                <a:spcPts val="0"/>
              </a:spcBef>
              <a:spcAft>
                <a:spcPts val="0"/>
              </a:spcAft>
              <a:buClr>
                <a:schemeClr val="dk1"/>
              </a:buClr>
              <a:buSzPts val="11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65" name="Google Shape;1065;p180"/>
          <p:cNvSpPr txBox="1">
            <a:spLocks noGrp="1"/>
          </p:cNvSpPr>
          <p:nvPr>
            <p:ph type="dt" idx="10"/>
          </p:nvPr>
        </p:nvSpPr>
        <p:spPr>
          <a:xfrm>
            <a:off x="457200" y="6356351"/>
            <a:ext cx="2133600" cy="3652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066" name="Google Shape;1066;p180"/>
          <p:cNvSpPr txBox="1">
            <a:spLocks noGrp="1"/>
          </p:cNvSpPr>
          <p:nvPr>
            <p:ph type="ftr" idx="11"/>
          </p:nvPr>
        </p:nvSpPr>
        <p:spPr>
          <a:xfrm>
            <a:off x="3124200" y="6356351"/>
            <a:ext cx="2895600" cy="3652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067" name="Google Shape;1067;p18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26781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068"/>
        <p:cNvGrpSpPr/>
        <p:nvPr/>
      </p:nvGrpSpPr>
      <p:grpSpPr>
        <a:xfrm>
          <a:off x="0" y="0"/>
          <a:ext cx="0" cy="0"/>
          <a:chOff x="0" y="0"/>
          <a:chExt cx="0" cy="0"/>
        </a:xfrm>
      </p:grpSpPr>
      <p:cxnSp>
        <p:nvCxnSpPr>
          <p:cNvPr id="1069" name="Google Shape;1069;p181"/>
          <p:cNvCxnSpPr/>
          <p:nvPr/>
        </p:nvCxnSpPr>
        <p:spPr>
          <a:xfrm rot="10800000">
            <a:off x="2" y="6296853"/>
            <a:ext cx="9144000" cy="0"/>
          </a:xfrm>
          <a:prstGeom prst="straightConnector1">
            <a:avLst/>
          </a:prstGeom>
          <a:noFill/>
          <a:ln w="25400" cap="flat" cmpd="sng">
            <a:solidFill>
              <a:srgbClr val="C8CACA"/>
            </a:solidFill>
            <a:prstDash val="solid"/>
            <a:round/>
            <a:headEnd type="none" w="sm" len="sm"/>
            <a:tailEnd type="none" w="sm" len="sm"/>
          </a:ln>
        </p:spPr>
      </p:cxnSp>
      <p:pic>
        <p:nvPicPr>
          <p:cNvPr id="1070" name="Google Shape;1070;p181"/>
          <p:cNvPicPr preferRelativeResize="0"/>
          <p:nvPr/>
        </p:nvPicPr>
        <p:blipFill rotWithShape="1">
          <a:blip r:embed="rId2">
            <a:alphaModFix/>
          </a:blip>
          <a:srcRect/>
          <a:stretch/>
        </p:blipFill>
        <p:spPr>
          <a:xfrm>
            <a:off x="385085" y="6422204"/>
            <a:ext cx="3385200" cy="321200"/>
          </a:xfrm>
          <a:prstGeom prst="rect">
            <a:avLst/>
          </a:prstGeom>
          <a:noFill/>
          <a:ln>
            <a:noFill/>
          </a:ln>
        </p:spPr>
      </p:pic>
      <p:sp>
        <p:nvSpPr>
          <p:cNvPr id="1071" name="Google Shape;1071;p181"/>
          <p:cNvSpPr txBox="1">
            <a:spLocks noGrp="1"/>
          </p:cNvSpPr>
          <p:nvPr>
            <p:ph type="sldNum" idx="12"/>
          </p:nvPr>
        </p:nvSpPr>
        <p:spPr>
          <a:xfrm>
            <a:off x="8495442" y="6408381"/>
            <a:ext cx="266100" cy="2612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F8F8F"/>
              </a:buClr>
              <a:buFont typeface="Lato"/>
              <a:buNone/>
              <a:defRPr sz="11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11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11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11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11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11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11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11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11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31278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72"/>
        <p:cNvGrpSpPr/>
        <p:nvPr/>
      </p:nvGrpSpPr>
      <p:grpSpPr>
        <a:xfrm>
          <a:off x="0" y="0"/>
          <a:ext cx="0" cy="0"/>
          <a:chOff x="0" y="0"/>
          <a:chExt cx="0" cy="0"/>
        </a:xfrm>
      </p:grpSpPr>
    </p:spTree>
    <p:extLst>
      <p:ext uri="{BB962C8B-B14F-4D97-AF65-F5344CB8AC3E}">
        <p14:creationId xmlns:p14="http://schemas.microsoft.com/office/powerpoint/2010/main" val="4052101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End Slide 1">
  <p:cSld name="End Slide 1">
    <p:spTree>
      <p:nvGrpSpPr>
        <p:cNvPr id="1" name="Shape 1073"/>
        <p:cNvGrpSpPr/>
        <p:nvPr/>
      </p:nvGrpSpPr>
      <p:grpSpPr>
        <a:xfrm>
          <a:off x="0" y="0"/>
          <a:ext cx="0" cy="0"/>
          <a:chOff x="0" y="0"/>
          <a:chExt cx="0" cy="0"/>
        </a:xfrm>
      </p:grpSpPr>
      <p:sp>
        <p:nvSpPr>
          <p:cNvPr id="1074" name="Google Shape;1074;p183"/>
          <p:cNvSpPr/>
          <p:nvPr/>
        </p:nvSpPr>
        <p:spPr>
          <a:xfrm>
            <a:off x="-1" y="0"/>
            <a:ext cx="9144000" cy="68580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pic>
        <p:nvPicPr>
          <p:cNvPr id="1075" name="Google Shape;1075;p183" descr="LOGO-Common_Sense-REVERSE-WHITE-screenRGB.png"/>
          <p:cNvPicPr preferRelativeResize="0"/>
          <p:nvPr/>
        </p:nvPicPr>
        <p:blipFill rotWithShape="1">
          <a:blip r:embed="rId2">
            <a:alphaModFix/>
          </a:blip>
          <a:srcRect/>
          <a:stretch/>
        </p:blipFill>
        <p:spPr>
          <a:xfrm>
            <a:off x="3185584" y="4579325"/>
            <a:ext cx="2741100" cy="913600"/>
          </a:xfrm>
          <a:prstGeom prst="rect">
            <a:avLst/>
          </a:prstGeom>
          <a:noFill/>
          <a:ln>
            <a:noFill/>
          </a:ln>
        </p:spPr>
      </p:pic>
      <p:sp>
        <p:nvSpPr>
          <p:cNvPr id="1076" name="Google Shape;1076;p183"/>
          <p:cNvSpPr txBox="1">
            <a:spLocks noGrp="1"/>
          </p:cNvSpPr>
          <p:nvPr>
            <p:ph type="body" idx="1"/>
          </p:nvPr>
        </p:nvSpPr>
        <p:spPr>
          <a:xfrm>
            <a:off x="1938348" y="1463963"/>
            <a:ext cx="5147400" cy="2595600"/>
          </a:xfrm>
          <a:prstGeom prst="rect">
            <a:avLst/>
          </a:prstGeom>
          <a:noFill/>
          <a:ln>
            <a:noFill/>
          </a:ln>
        </p:spPr>
        <p:txBody>
          <a:bodyPr spcFirstLastPara="1" wrap="square" lIns="68575" tIns="68575" rIns="68575" bIns="68575" anchor="ctr" anchorCtr="0"/>
          <a:lstStyle>
            <a:lvl1pPr marL="457200" marR="0" lvl="0" indent="-228600" algn="ctr" rtl="0">
              <a:lnSpc>
                <a:spcPct val="100000"/>
              </a:lnSpc>
              <a:spcBef>
                <a:spcPts val="400"/>
              </a:spcBef>
              <a:spcAft>
                <a:spcPts val="0"/>
              </a:spcAft>
              <a:buClr>
                <a:schemeClr val="lt2"/>
              </a:buClr>
              <a:buSzPts val="1100"/>
              <a:buFont typeface="Lato"/>
              <a:buNone/>
              <a:defRPr sz="2000" b="0" i="0" u="none" strike="noStrike" cap="none">
                <a:solidFill>
                  <a:schemeClr val="l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3863476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ver Main Image">
  <p:cSld name="Cover Main Image">
    <p:spTree>
      <p:nvGrpSpPr>
        <p:cNvPr id="1" name="Shape 317"/>
        <p:cNvGrpSpPr/>
        <p:nvPr/>
      </p:nvGrpSpPr>
      <p:grpSpPr>
        <a:xfrm>
          <a:off x="0" y="0"/>
          <a:ext cx="0" cy="0"/>
          <a:chOff x="0" y="0"/>
          <a:chExt cx="0" cy="0"/>
        </a:xfrm>
      </p:grpSpPr>
      <p:sp>
        <p:nvSpPr>
          <p:cNvPr id="318" name="Google Shape;318;p67"/>
          <p:cNvSpPr/>
          <p:nvPr/>
        </p:nvSpPr>
        <p:spPr>
          <a:xfrm>
            <a:off x="334624" y="133815"/>
            <a:ext cx="1246500" cy="379200"/>
          </a:xfrm>
          <a:prstGeom prst="rect">
            <a:avLst/>
          </a:prstGeom>
          <a:solidFill>
            <a:schemeClr val="lt2"/>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Lato"/>
              <a:ea typeface="Lato"/>
              <a:cs typeface="Lato"/>
              <a:sym typeface="Lato"/>
            </a:endParaRPr>
          </a:p>
        </p:txBody>
      </p:sp>
      <p:sp>
        <p:nvSpPr>
          <p:cNvPr id="319" name="Google Shape;319;p67"/>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5"/>
              <a:buFont typeface="Arial"/>
              <a:buNone/>
            </a:pPr>
            <a:endParaRPr sz="525" b="0" i="0" u="none" strike="noStrike" cap="none">
              <a:solidFill>
                <a:schemeClr val="lt1"/>
              </a:solidFill>
              <a:latin typeface="Lato"/>
              <a:ea typeface="Lato"/>
              <a:cs typeface="Lato"/>
              <a:sym typeface="Lato"/>
            </a:endParaRPr>
          </a:p>
        </p:txBody>
      </p:sp>
    </p:spTree>
    <p:extLst>
      <p:ext uri="{BB962C8B-B14F-4D97-AF65-F5344CB8AC3E}">
        <p14:creationId xmlns:p14="http://schemas.microsoft.com/office/powerpoint/2010/main" val="8322030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ample slide - plain">
  <p:cSld name="sample slide - plain">
    <p:spTree>
      <p:nvGrpSpPr>
        <p:cNvPr id="1" name="Shape 320"/>
        <p:cNvGrpSpPr/>
        <p:nvPr/>
      </p:nvGrpSpPr>
      <p:grpSpPr>
        <a:xfrm>
          <a:off x="0" y="0"/>
          <a:ext cx="0" cy="0"/>
          <a:chOff x="0" y="0"/>
          <a:chExt cx="0" cy="0"/>
        </a:xfrm>
      </p:grpSpPr>
    </p:spTree>
    <p:extLst>
      <p:ext uri="{BB962C8B-B14F-4D97-AF65-F5344CB8AC3E}">
        <p14:creationId xmlns:p14="http://schemas.microsoft.com/office/powerpoint/2010/main" val="23386663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321"/>
        <p:cNvGrpSpPr/>
        <p:nvPr/>
      </p:nvGrpSpPr>
      <p:grpSpPr>
        <a:xfrm>
          <a:off x="0" y="0"/>
          <a:ext cx="0" cy="0"/>
          <a:chOff x="0" y="0"/>
          <a:chExt cx="0" cy="0"/>
        </a:xfrm>
      </p:grpSpPr>
    </p:spTree>
    <p:extLst>
      <p:ext uri="{BB962C8B-B14F-4D97-AF65-F5344CB8AC3E}">
        <p14:creationId xmlns:p14="http://schemas.microsoft.com/office/powerpoint/2010/main" val="32955424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22"/>
        <p:cNvGrpSpPr/>
        <p:nvPr/>
      </p:nvGrpSpPr>
      <p:grpSpPr>
        <a:xfrm>
          <a:off x="0" y="0"/>
          <a:ext cx="0" cy="0"/>
          <a:chOff x="0" y="0"/>
          <a:chExt cx="0" cy="0"/>
        </a:xfrm>
      </p:grpSpPr>
      <p:sp>
        <p:nvSpPr>
          <p:cNvPr id="323" name="Google Shape;323;p70"/>
          <p:cNvSpPr/>
          <p:nvPr/>
        </p:nvSpPr>
        <p:spPr>
          <a:xfrm>
            <a:off x="0" y="-4841"/>
            <a:ext cx="9144000" cy="6207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Tree>
    <p:extLst>
      <p:ext uri="{BB962C8B-B14F-4D97-AF65-F5344CB8AC3E}">
        <p14:creationId xmlns:p14="http://schemas.microsoft.com/office/powerpoint/2010/main" val="1324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Alt.">
    <p:spTree>
      <p:nvGrpSpPr>
        <p:cNvPr id="1" name=""/>
        <p:cNvGrpSpPr/>
        <p:nvPr/>
      </p:nvGrpSpPr>
      <p:grpSpPr>
        <a:xfrm>
          <a:off x="0" y="0"/>
          <a:ext cx="0" cy="0"/>
          <a:chOff x="0" y="0"/>
          <a:chExt cx="0" cy="0"/>
        </a:xfrm>
      </p:grpSpPr>
      <p:pic>
        <p:nvPicPr>
          <p:cNvPr id="9" name="Picture 8" descr="wireframeOverlay-PCVertical.png"/>
          <p:cNvPicPr>
            <a:picLocks noChangeAspect="1"/>
          </p:cNvPicPr>
          <p:nvPr/>
        </p:nvPicPr>
        <p:blipFill>
          <a:blip r:embed="rId2"/>
          <a:srcRect b="-123309"/>
          <a:stretch>
            <a:fillRect/>
          </a:stretch>
        </p:blipFill>
        <p:spPr>
          <a:xfrm>
            <a:off x="182880" y="1179575"/>
            <a:ext cx="5133975" cy="5275013"/>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6859" y="1680882"/>
            <a:ext cx="4313891" cy="1162050"/>
          </a:xfrm>
        </p:spPr>
        <p:txBody>
          <a:bodyPr anchor="b"/>
          <a:lstStyle>
            <a:lvl1pPr algn="l">
              <a:defRPr sz="2800" b="0">
                <a:solidFill>
                  <a:schemeClr val="bg1"/>
                </a:solidFill>
              </a:defRPr>
            </a:lvl1pPr>
          </a:lstStyle>
          <a:p>
            <a:r>
              <a:rPr lang="en-US"/>
              <a:t>Click to edit Master title style</a:t>
            </a:r>
            <a:endParaRPr dirty="0"/>
          </a:p>
        </p:txBody>
      </p:sp>
      <p:sp>
        <p:nvSpPr>
          <p:cNvPr id="4" name="Text Placeholder 3"/>
          <p:cNvSpPr>
            <a:spLocks noGrp="1"/>
          </p:cNvSpPr>
          <p:nvPr>
            <p:ph type="body" sz="half" idx="2"/>
          </p:nvPr>
        </p:nvSpPr>
        <p:spPr>
          <a:xfrm>
            <a:off x="416859" y="2837329"/>
            <a:ext cx="4313891" cy="3415834"/>
          </a:xfrm>
        </p:spPr>
        <p:txBody>
          <a:bodyPr>
            <a:normAutofit/>
          </a:bodyPr>
          <a:lstStyle>
            <a:lvl1pPr marL="0" indent="0">
              <a:lnSpc>
                <a:spcPct val="110000"/>
              </a:lnSpc>
              <a:spcBef>
                <a:spcPts val="6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11" name="Picture Placeholder 10"/>
          <p:cNvSpPr>
            <a:spLocks noGrp="1"/>
          </p:cNvSpPr>
          <p:nvPr>
            <p:ph type="pic" sz="quarter" idx="13"/>
          </p:nvPr>
        </p:nvSpPr>
        <p:spPr>
          <a:xfrm>
            <a:off x="5298140" y="1169894"/>
            <a:ext cx="3671047" cy="5276088"/>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tandard Slide 1">
  <p:cSld name="Standard Slide 1">
    <p:spTree>
      <p:nvGrpSpPr>
        <p:cNvPr id="1" name="Shape 324"/>
        <p:cNvGrpSpPr/>
        <p:nvPr/>
      </p:nvGrpSpPr>
      <p:grpSpPr>
        <a:xfrm>
          <a:off x="0" y="0"/>
          <a:ext cx="0" cy="0"/>
          <a:chOff x="0" y="0"/>
          <a:chExt cx="0" cy="0"/>
        </a:xfrm>
      </p:grpSpPr>
      <p:sp>
        <p:nvSpPr>
          <p:cNvPr id="325" name="Google Shape;325;p71"/>
          <p:cNvSpPr txBox="1">
            <a:spLocks noGrp="1"/>
          </p:cNvSpPr>
          <p:nvPr>
            <p:ph type="title"/>
          </p:nvPr>
        </p:nvSpPr>
        <p:spPr>
          <a:xfrm>
            <a:off x="546067" y="1495567"/>
            <a:ext cx="1909200" cy="1435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26" name="Google Shape;326;p71"/>
          <p:cNvSpPr txBox="1">
            <a:spLocks noGrp="1"/>
          </p:cNvSpPr>
          <p:nvPr>
            <p:ph type="body" idx="1"/>
          </p:nvPr>
        </p:nvSpPr>
        <p:spPr>
          <a:xfrm>
            <a:off x="2902700" y="1496484"/>
            <a:ext cx="57189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7" name="Google Shape;327;p71"/>
          <p:cNvSpPr txBox="1">
            <a:spLocks noGrp="1"/>
          </p:cNvSpPr>
          <p:nvPr>
            <p:ph type="body" idx="2"/>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415154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tandard Slide">
  <p:cSld name="Standard Slide">
    <p:spTree>
      <p:nvGrpSpPr>
        <p:cNvPr id="1" name="Shape 328"/>
        <p:cNvGrpSpPr/>
        <p:nvPr/>
      </p:nvGrpSpPr>
      <p:grpSpPr>
        <a:xfrm>
          <a:off x="0" y="0"/>
          <a:ext cx="0" cy="0"/>
          <a:chOff x="0" y="0"/>
          <a:chExt cx="0" cy="0"/>
        </a:xfrm>
      </p:grpSpPr>
      <p:sp>
        <p:nvSpPr>
          <p:cNvPr id="329" name="Google Shape;329;p72"/>
          <p:cNvSpPr txBox="1">
            <a:spLocks noGrp="1"/>
          </p:cNvSpPr>
          <p:nvPr>
            <p:ph type="title"/>
          </p:nvPr>
        </p:nvSpPr>
        <p:spPr>
          <a:xfrm>
            <a:off x="546067" y="1495567"/>
            <a:ext cx="1909200" cy="1435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30" name="Google Shape;330;p72"/>
          <p:cNvSpPr txBox="1">
            <a:spLocks noGrp="1"/>
          </p:cNvSpPr>
          <p:nvPr>
            <p:ph type="body" idx="1"/>
          </p:nvPr>
        </p:nvSpPr>
        <p:spPr>
          <a:xfrm>
            <a:off x="2902700" y="1496484"/>
            <a:ext cx="57189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1" name="Google Shape;331;p72"/>
          <p:cNvSpPr txBox="1">
            <a:spLocks noGrp="1"/>
          </p:cNvSpPr>
          <p:nvPr>
            <p:ph type="body" idx="2"/>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9242195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Green Text Slide">
  <p:cSld name="Green Text Slide">
    <p:spTree>
      <p:nvGrpSpPr>
        <p:cNvPr id="1" name="Shape 332"/>
        <p:cNvGrpSpPr/>
        <p:nvPr/>
      </p:nvGrpSpPr>
      <p:grpSpPr>
        <a:xfrm>
          <a:off x="0" y="0"/>
          <a:ext cx="0" cy="0"/>
          <a:chOff x="0" y="0"/>
          <a:chExt cx="0" cy="0"/>
        </a:xfrm>
      </p:grpSpPr>
      <p:sp>
        <p:nvSpPr>
          <p:cNvPr id="333" name="Google Shape;333;p73"/>
          <p:cNvSpPr/>
          <p:nvPr/>
        </p:nvSpPr>
        <p:spPr>
          <a:xfrm>
            <a:off x="0" y="0"/>
            <a:ext cx="91440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chemeClr val="dk1"/>
              </a:solidFill>
              <a:latin typeface="Lato"/>
              <a:ea typeface="Lato"/>
              <a:cs typeface="Lato"/>
              <a:sym typeface="Lato"/>
            </a:endParaRPr>
          </a:p>
        </p:txBody>
      </p:sp>
      <p:pic>
        <p:nvPicPr>
          <p:cNvPr id="334" name="Google Shape;334;p73"/>
          <p:cNvPicPr preferRelativeResize="0"/>
          <p:nvPr/>
        </p:nvPicPr>
        <p:blipFill rotWithShape="1">
          <a:blip r:embed="rId2">
            <a:alphaModFix/>
          </a:blip>
          <a:srcRect/>
          <a:stretch/>
        </p:blipFill>
        <p:spPr>
          <a:xfrm>
            <a:off x="2831972" y="5319500"/>
            <a:ext cx="3372725" cy="426667"/>
          </a:xfrm>
          <a:prstGeom prst="rect">
            <a:avLst/>
          </a:prstGeom>
          <a:noFill/>
          <a:ln>
            <a:noFill/>
          </a:ln>
        </p:spPr>
      </p:pic>
      <p:sp>
        <p:nvSpPr>
          <p:cNvPr id="335" name="Google Shape;335;p73"/>
          <p:cNvSpPr txBox="1">
            <a:spLocks noGrp="1"/>
          </p:cNvSpPr>
          <p:nvPr>
            <p:ph type="body" idx="1"/>
          </p:nvPr>
        </p:nvSpPr>
        <p:spPr>
          <a:xfrm>
            <a:off x="506940" y="680852"/>
            <a:ext cx="8043300" cy="4452400"/>
          </a:xfrm>
          <a:prstGeom prst="rect">
            <a:avLst/>
          </a:prstGeom>
          <a:noFill/>
          <a:ln>
            <a:noFill/>
          </a:ln>
        </p:spPr>
        <p:txBody>
          <a:bodyPr spcFirstLastPara="1" wrap="square" lIns="91425" tIns="91425" rIns="91425" bIns="91425" anchor="ctr" anchorCtr="0"/>
          <a:lstStyle>
            <a:lvl1pPr marL="457200" marR="0" lvl="0" indent="-228600" algn="ctr" rtl="0">
              <a:lnSpc>
                <a:spcPct val="120000"/>
              </a:lnSpc>
              <a:spcBef>
                <a:spcPts val="400"/>
              </a:spcBef>
              <a:spcAft>
                <a:spcPts val="0"/>
              </a:spcAft>
              <a:buClr>
                <a:schemeClr val="lt2"/>
              </a:buClr>
              <a:buSzPts val="4000"/>
              <a:buFont typeface="Lato"/>
              <a:buNone/>
              <a:defRPr sz="4000" b="1" i="0" u="none" strike="noStrike" cap="none">
                <a:solidFill>
                  <a:schemeClr val="accen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9445189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36"/>
        <p:cNvGrpSpPr/>
        <p:nvPr/>
      </p:nvGrpSpPr>
      <p:grpSpPr>
        <a:xfrm>
          <a:off x="0" y="0"/>
          <a:ext cx="0" cy="0"/>
          <a:chOff x="0" y="0"/>
          <a:chExt cx="0" cy="0"/>
        </a:xfrm>
      </p:grpSpPr>
      <p:sp>
        <p:nvSpPr>
          <p:cNvPr id="337" name="Google Shape;337;p74"/>
          <p:cNvSpPr txBox="1">
            <a:spLocks noGrp="1"/>
          </p:cNvSpPr>
          <p:nvPr>
            <p:ph type="sldNum" idx="12"/>
          </p:nvPr>
        </p:nvSpPr>
        <p:spPr>
          <a:xfrm>
            <a:off x="6627906" y="6356351"/>
            <a:ext cx="2133600" cy="365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en-US"/>
          </a:p>
          <a:p>
            <a:pPr marL="457200" lvl="1" indent="-88900" algn="l"/>
            <a:endParaRPr lang="en-US"/>
          </a:p>
          <a:p>
            <a:pPr marL="914400" lvl="2" indent="-88900" algn="l"/>
            <a:endParaRPr lang="en-US"/>
          </a:p>
          <a:p>
            <a:pPr marL="1371600" lvl="3" indent="-88900" algn="l"/>
            <a:endParaRPr lang="en-US"/>
          </a:p>
          <a:p>
            <a:pPr marL="1828800" lvl="4" indent="-88900" algn="l"/>
            <a:endParaRPr lang="en-US"/>
          </a:p>
          <a:p>
            <a:pPr marL="2286000" lvl="5" indent="-88900" algn="l"/>
            <a:endParaRPr lang="en-US"/>
          </a:p>
          <a:p>
            <a:pPr marL="2743200" lvl="6" indent="-88900" algn="l"/>
            <a:endParaRPr lang="en-US"/>
          </a:p>
          <a:p>
            <a:pPr marL="3200400" lvl="7" indent="-88900" algn="l"/>
            <a:endParaRPr lang="en-US"/>
          </a:p>
          <a:p>
            <a:pPr marL="3657600" lvl="8" indent="-88900" algn="l"/>
            <a:endParaRPr lang="en-US"/>
          </a:p>
        </p:txBody>
      </p:sp>
      <p:sp>
        <p:nvSpPr>
          <p:cNvPr id="338" name="Google Shape;338;p74"/>
          <p:cNvSpPr txBox="1"/>
          <p:nvPr/>
        </p:nvSpPr>
        <p:spPr>
          <a:xfrm>
            <a:off x="546067" y="1495567"/>
            <a:ext cx="1909200" cy="143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Lato"/>
              <a:buNone/>
            </a:pPr>
            <a:r>
              <a:rPr lang="en" sz="2400" b="1" i="0" u="none" strike="noStrike" cap="none">
                <a:solidFill>
                  <a:schemeClr val="lt1"/>
                </a:solidFill>
                <a:latin typeface="Lato"/>
                <a:ea typeface="Lato"/>
                <a:cs typeface="Lato"/>
                <a:sym typeface="Lato"/>
              </a:rPr>
              <a:t>Click to edit Master title style</a:t>
            </a:r>
            <a:endParaRPr sz="2400" b="1" i="0" u="none" strike="noStrike" cap="none">
              <a:solidFill>
                <a:schemeClr val="lt1"/>
              </a:solidFill>
              <a:latin typeface="Lato"/>
              <a:ea typeface="Lato"/>
              <a:cs typeface="Lato"/>
              <a:sym typeface="Lato"/>
            </a:endParaRPr>
          </a:p>
        </p:txBody>
      </p:sp>
      <p:sp>
        <p:nvSpPr>
          <p:cNvPr id="339" name="Google Shape;339;p74"/>
          <p:cNvSpPr txBox="1">
            <a:spLocks noGrp="1"/>
          </p:cNvSpPr>
          <p:nvPr>
            <p:ph type="body" idx="1"/>
          </p:nvPr>
        </p:nvSpPr>
        <p:spPr>
          <a:xfrm>
            <a:off x="2902700"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0" name="Google Shape;340;p74"/>
          <p:cNvSpPr txBox="1">
            <a:spLocks noGrp="1"/>
          </p:cNvSpPr>
          <p:nvPr>
            <p:ph type="body" idx="2"/>
          </p:nvPr>
        </p:nvSpPr>
        <p:spPr>
          <a:xfrm>
            <a:off x="5896723"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1" name="Google Shape;341;p74"/>
          <p:cNvSpPr txBox="1">
            <a:spLocks noGrp="1"/>
          </p:cNvSpPr>
          <p:nvPr>
            <p:ph type="body" idx="3"/>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9081674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342"/>
        <p:cNvGrpSpPr/>
        <p:nvPr/>
      </p:nvGrpSpPr>
      <p:grpSpPr>
        <a:xfrm>
          <a:off x="0" y="0"/>
          <a:ext cx="0" cy="0"/>
          <a:chOff x="0" y="0"/>
          <a:chExt cx="0" cy="0"/>
        </a:xfrm>
      </p:grpSpPr>
      <p:sp>
        <p:nvSpPr>
          <p:cNvPr id="343" name="Google Shape;343;p75"/>
          <p:cNvSpPr/>
          <p:nvPr/>
        </p:nvSpPr>
        <p:spPr>
          <a:xfrm>
            <a:off x="0" y="-35339"/>
            <a:ext cx="9144000" cy="6239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pic>
        <p:nvPicPr>
          <p:cNvPr id="344" name="Google Shape;344;p75"/>
          <p:cNvPicPr preferRelativeResize="0"/>
          <p:nvPr/>
        </p:nvPicPr>
        <p:blipFill rotWithShape="1">
          <a:blip r:embed="rId2">
            <a:alphaModFix amt="90000"/>
          </a:blip>
          <a:srcRect t="19800" r="7876" b="48780"/>
          <a:stretch/>
        </p:blipFill>
        <p:spPr>
          <a:xfrm>
            <a:off x="1" y="-35339"/>
            <a:ext cx="9144000" cy="6237355"/>
          </a:xfrm>
          <a:prstGeom prst="rect">
            <a:avLst/>
          </a:prstGeom>
          <a:noFill/>
          <a:ln>
            <a:noFill/>
          </a:ln>
        </p:spPr>
      </p:pic>
      <p:sp>
        <p:nvSpPr>
          <p:cNvPr id="345" name="Google Shape;345;p75"/>
          <p:cNvSpPr/>
          <p:nvPr/>
        </p:nvSpPr>
        <p:spPr>
          <a:xfrm>
            <a:off x="0" y="6190941"/>
            <a:ext cx="9144000" cy="60800"/>
          </a:xfrm>
          <a:prstGeom prst="rect">
            <a:avLst/>
          </a:prstGeom>
          <a:solidFill>
            <a:schemeClr val="dk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SzPts val="1100"/>
              <a:buFont typeface="Arial"/>
              <a:buNone/>
            </a:pPr>
            <a:endParaRPr sz="1100" b="0" i="0" u="none" strike="noStrike" cap="none">
              <a:solidFill>
                <a:srgbClr val="3B3A3C"/>
              </a:solidFill>
              <a:latin typeface="Arial"/>
              <a:ea typeface="Arial"/>
              <a:cs typeface="Arial"/>
              <a:sym typeface="Arial"/>
            </a:endParaRPr>
          </a:p>
        </p:txBody>
      </p:sp>
      <p:sp>
        <p:nvSpPr>
          <p:cNvPr id="346" name="Google Shape;346;p75"/>
          <p:cNvSpPr txBox="1">
            <a:spLocks noGrp="1"/>
          </p:cNvSpPr>
          <p:nvPr>
            <p:ph type="title"/>
          </p:nvPr>
        </p:nvSpPr>
        <p:spPr>
          <a:xfrm>
            <a:off x="5552903" y="3602065"/>
            <a:ext cx="3591000" cy="823600"/>
          </a:xfrm>
          <a:prstGeom prst="rect">
            <a:avLst/>
          </a:prstGeom>
          <a:solidFill>
            <a:schemeClr val="accent2"/>
          </a:solid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B3A3C"/>
              </a:buClr>
              <a:buSzPts val="3200"/>
              <a:buFont typeface="Lato"/>
              <a:buNone/>
              <a:defRPr sz="3200" b="0" i="0" u="none" strike="noStrike" cap="none">
                <a:solidFill>
                  <a:srgbClr val="FFFFFF"/>
                </a:solidFill>
                <a:latin typeface="Oswald"/>
                <a:ea typeface="Oswald"/>
                <a:cs typeface="Oswald"/>
                <a:sym typeface="Oswald"/>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Tree>
    <p:extLst>
      <p:ext uri="{BB962C8B-B14F-4D97-AF65-F5344CB8AC3E}">
        <p14:creationId xmlns:p14="http://schemas.microsoft.com/office/powerpoint/2010/main" val="6381941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4_Title Slide 1">
  <p:cSld name="4_Title Slide 1">
    <p:spTree>
      <p:nvGrpSpPr>
        <p:cNvPr id="1" name="Shape 347"/>
        <p:cNvGrpSpPr/>
        <p:nvPr/>
      </p:nvGrpSpPr>
      <p:grpSpPr>
        <a:xfrm>
          <a:off x="0" y="0"/>
          <a:ext cx="0" cy="0"/>
          <a:chOff x="0" y="0"/>
          <a:chExt cx="0" cy="0"/>
        </a:xfrm>
      </p:grpSpPr>
      <p:sp>
        <p:nvSpPr>
          <p:cNvPr id="348" name="Google Shape;348;p76"/>
          <p:cNvSpPr/>
          <p:nvPr/>
        </p:nvSpPr>
        <p:spPr>
          <a:xfrm>
            <a:off x="0" y="0"/>
            <a:ext cx="9144000" cy="62044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pic>
        <p:nvPicPr>
          <p:cNvPr id="349" name="Google Shape;349;p76"/>
          <p:cNvPicPr preferRelativeResize="0"/>
          <p:nvPr/>
        </p:nvPicPr>
        <p:blipFill rotWithShape="1">
          <a:blip r:embed="rId2">
            <a:alphaModFix amt="76000"/>
          </a:blip>
          <a:srcRect l="12488" t="24050" r="3301" b="11678"/>
          <a:stretch/>
        </p:blipFill>
        <p:spPr>
          <a:xfrm>
            <a:off x="2450" y="34"/>
            <a:ext cx="9144000" cy="6204367"/>
          </a:xfrm>
          <a:prstGeom prst="rect">
            <a:avLst/>
          </a:prstGeom>
          <a:noFill/>
          <a:ln>
            <a:noFill/>
          </a:ln>
        </p:spPr>
      </p:pic>
      <p:sp>
        <p:nvSpPr>
          <p:cNvPr id="350" name="Google Shape;350;p76"/>
          <p:cNvSpPr/>
          <p:nvPr/>
        </p:nvSpPr>
        <p:spPr>
          <a:xfrm>
            <a:off x="0" y="6190941"/>
            <a:ext cx="9144000" cy="60800"/>
          </a:xfrm>
          <a:prstGeom prst="rect">
            <a:avLst/>
          </a:prstGeom>
          <a:solidFill>
            <a:schemeClr val="dk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SzPts val="1100"/>
              <a:buFont typeface="Arial"/>
              <a:buNone/>
            </a:pPr>
            <a:endParaRPr sz="1100" b="0" i="0" u="none" strike="noStrike" cap="none">
              <a:solidFill>
                <a:srgbClr val="3B3A3C"/>
              </a:solidFill>
              <a:latin typeface="Arial"/>
              <a:ea typeface="Arial"/>
              <a:cs typeface="Arial"/>
              <a:sym typeface="Arial"/>
            </a:endParaRPr>
          </a:p>
        </p:txBody>
      </p:sp>
      <p:sp>
        <p:nvSpPr>
          <p:cNvPr id="351" name="Google Shape;351;p76"/>
          <p:cNvSpPr txBox="1">
            <a:spLocks noGrp="1"/>
          </p:cNvSpPr>
          <p:nvPr>
            <p:ph type="title"/>
          </p:nvPr>
        </p:nvSpPr>
        <p:spPr>
          <a:xfrm>
            <a:off x="5552903" y="3602065"/>
            <a:ext cx="3591000" cy="823600"/>
          </a:xfrm>
          <a:prstGeom prst="rect">
            <a:avLst/>
          </a:prstGeom>
          <a:solidFill>
            <a:schemeClr val="accent2"/>
          </a:solid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B3A3C"/>
              </a:buClr>
              <a:buSzPts val="3200"/>
              <a:buFont typeface="Lato"/>
              <a:buNone/>
              <a:defRPr sz="3200" b="0" i="0" u="none" strike="noStrike" cap="none">
                <a:solidFill>
                  <a:srgbClr val="FFFFFF"/>
                </a:solidFill>
                <a:latin typeface="Oswald"/>
                <a:ea typeface="Oswald"/>
                <a:cs typeface="Oswald"/>
                <a:sym typeface="Oswald"/>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Tree>
    <p:extLst>
      <p:ext uri="{BB962C8B-B14F-4D97-AF65-F5344CB8AC3E}">
        <p14:creationId xmlns:p14="http://schemas.microsoft.com/office/powerpoint/2010/main" val="21523550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Green Text Slide 1">
  <p:cSld name="Green Text Slide 1">
    <p:spTree>
      <p:nvGrpSpPr>
        <p:cNvPr id="1" name="Shape 352"/>
        <p:cNvGrpSpPr/>
        <p:nvPr/>
      </p:nvGrpSpPr>
      <p:grpSpPr>
        <a:xfrm>
          <a:off x="0" y="0"/>
          <a:ext cx="0" cy="0"/>
          <a:chOff x="0" y="0"/>
          <a:chExt cx="0" cy="0"/>
        </a:xfrm>
      </p:grpSpPr>
      <p:sp>
        <p:nvSpPr>
          <p:cNvPr id="353" name="Google Shape;353;p77"/>
          <p:cNvSpPr/>
          <p:nvPr/>
        </p:nvSpPr>
        <p:spPr>
          <a:xfrm>
            <a:off x="0" y="0"/>
            <a:ext cx="9144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chemeClr val="accent1"/>
              </a:solidFill>
              <a:latin typeface="Arial"/>
              <a:ea typeface="Arial"/>
              <a:cs typeface="Arial"/>
              <a:sym typeface="Arial"/>
            </a:endParaRPr>
          </a:p>
        </p:txBody>
      </p:sp>
      <p:pic>
        <p:nvPicPr>
          <p:cNvPr id="354" name="Google Shape;354;p77"/>
          <p:cNvPicPr preferRelativeResize="0"/>
          <p:nvPr/>
        </p:nvPicPr>
        <p:blipFill rotWithShape="1">
          <a:blip r:embed="rId2">
            <a:alphaModFix/>
          </a:blip>
          <a:srcRect/>
          <a:stretch/>
        </p:blipFill>
        <p:spPr>
          <a:xfrm>
            <a:off x="2831972" y="5319500"/>
            <a:ext cx="3372725" cy="426667"/>
          </a:xfrm>
          <a:prstGeom prst="rect">
            <a:avLst/>
          </a:prstGeom>
          <a:noFill/>
          <a:ln>
            <a:noFill/>
          </a:ln>
        </p:spPr>
      </p:pic>
      <p:sp>
        <p:nvSpPr>
          <p:cNvPr id="355" name="Google Shape;355;p77"/>
          <p:cNvSpPr txBox="1">
            <a:spLocks noGrp="1"/>
          </p:cNvSpPr>
          <p:nvPr>
            <p:ph type="body" idx="1"/>
          </p:nvPr>
        </p:nvSpPr>
        <p:spPr>
          <a:xfrm>
            <a:off x="506941" y="680852"/>
            <a:ext cx="8043300" cy="4452400"/>
          </a:xfrm>
          <a:prstGeom prst="rect">
            <a:avLst/>
          </a:prstGeom>
          <a:noFill/>
          <a:ln>
            <a:noFill/>
          </a:ln>
        </p:spPr>
        <p:txBody>
          <a:bodyPr spcFirstLastPara="1" wrap="square" lIns="91425" tIns="91425" rIns="91425" bIns="91425" anchor="ctr" anchorCtr="0"/>
          <a:lstStyle>
            <a:lvl1pPr marL="457200" marR="0" lvl="0" indent="-228600" algn="ctr" rtl="0">
              <a:lnSpc>
                <a:spcPct val="100000"/>
              </a:lnSpc>
              <a:spcBef>
                <a:spcPts val="300"/>
              </a:spcBef>
              <a:spcAft>
                <a:spcPts val="0"/>
              </a:spcAft>
              <a:buClr>
                <a:schemeClr val="lt2"/>
              </a:buClr>
              <a:buSzPts val="4000"/>
              <a:buFont typeface="Lato"/>
              <a:buNone/>
              <a:defRPr sz="4000" b="1"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356" name="Google Shape;356;p77"/>
          <p:cNvPicPr preferRelativeResize="0"/>
          <p:nvPr/>
        </p:nvPicPr>
        <p:blipFill rotWithShape="1">
          <a:blip r:embed="rId3">
            <a:alphaModFix/>
          </a:blip>
          <a:srcRect/>
          <a:stretch/>
        </p:blipFill>
        <p:spPr>
          <a:xfrm>
            <a:off x="2831975" y="5319500"/>
            <a:ext cx="3372800" cy="426667"/>
          </a:xfrm>
          <a:prstGeom prst="rect">
            <a:avLst/>
          </a:prstGeom>
          <a:noFill/>
          <a:ln>
            <a:noFill/>
          </a:ln>
        </p:spPr>
      </p:pic>
    </p:spTree>
    <p:extLst>
      <p:ext uri="{BB962C8B-B14F-4D97-AF65-F5344CB8AC3E}">
        <p14:creationId xmlns:p14="http://schemas.microsoft.com/office/powerpoint/2010/main" val="33539857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Green Text Slide 2 Column">
  <p:cSld name="Green Text Slide 2 Column">
    <p:spTree>
      <p:nvGrpSpPr>
        <p:cNvPr id="1" name="Shape 357"/>
        <p:cNvGrpSpPr/>
        <p:nvPr/>
      </p:nvGrpSpPr>
      <p:grpSpPr>
        <a:xfrm>
          <a:off x="0" y="0"/>
          <a:ext cx="0" cy="0"/>
          <a:chOff x="0" y="0"/>
          <a:chExt cx="0" cy="0"/>
        </a:xfrm>
      </p:grpSpPr>
      <p:sp>
        <p:nvSpPr>
          <p:cNvPr id="358" name="Google Shape;358;p78"/>
          <p:cNvSpPr/>
          <p:nvPr/>
        </p:nvSpPr>
        <p:spPr>
          <a:xfrm>
            <a:off x="0" y="-4841"/>
            <a:ext cx="9144000" cy="6207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pic>
        <p:nvPicPr>
          <p:cNvPr id="359" name="Google Shape;359;p78"/>
          <p:cNvPicPr preferRelativeResize="0"/>
          <p:nvPr/>
        </p:nvPicPr>
        <p:blipFill rotWithShape="1">
          <a:blip r:embed="rId2">
            <a:alphaModFix/>
          </a:blip>
          <a:srcRect/>
          <a:stretch/>
        </p:blipFill>
        <p:spPr>
          <a:xfrm>
            <a:off x="3761215" y="754539"/>
            <a:ext cx="6142200" cy="4909864"/>
          </a:xfrm>
          <a:prstGeom prst="rect">
            <a:avLst/>
          </a:prstGeom>
          <a:noFill/>
          <a:ln>
            <a:noFill/>
          </a:ln>
        </p:spPr>
      </p:pic>
      <p:sp>
        <p:nvSpPr>
          <p:cNvPr id="360" name="Google Shape;360;p78"/>
          <p:cNvSpPr txBox="1">
            <a:spLocks noGrp="1"/>
          </p:cNvSpPr>
          <p:nvPr>
            <p:ph type="body" idx="1"/>
          </p:nvPr>
        </p:nvSpPr>
        <p:spPr>
          <a:xfrm>
            <a:off x="552126" y="1971300"/>
            <a:ext cx="3189900" cy="1289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2"/>
              </a:buClr>
              <a:buSzPts val="2600"/>
              <a:buFont typeface="Lato"/>
              <a:buNone/>
              <a:defRPr sz="2600" b="1"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361" name="Google Shape;361;p78"/>
          <p:cNvSpPr/>
          <p:nvPr/>
        </p:nvSpPr>
        <p:spPr>
          <a:xfrm>
            <a:off x="5164671" y="3331561"/>
            <a:ext cx="3979200" cy="3076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3B3A3C"/>
              </a:buClr>
              <a:buSzPts val="1100"/>
              <a:buFont typeface="Arial"/>
              <a:buNone/>
            </a:pPr>
            <a:endParaRPr sz="1100" b="0" i="0" u="none" strike="noStrike" cap="none">
              <a:solidFill>
                <a:srgbClr val="3B3A3C"/>
              </a:solidFill>
              <a:latin typeface="Arial"/>
              <a:ea typeface="Arial"/>
              <a:cs typeface="Arial"/>
              <a:sym typeface="Arial"/>
            </a:endParaRPr>
          </a:p>
        </p:txBody>
      </p:sp>
      <p:sp>
        <p:nvSpPr>
          <p:cNvPr id="362" name="Google Shape;362;p78"/>
          <p:cNvSpPr txBox="1">
            <a:spLocks noGrp="1"/>
          </p:cNvSpPr>
          <p:nvPr>
            <p:ph type="body" idx="2"/>
          </p:nvPr>
        </p:nvSpPr>
        <p:spPr>
          <a:xfrm>
            <a:off x="550001" y="3663732"/>
            <a:ext cx="3192000" cy="1117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300"/>
              </a:spcBef>
              <a:spcAft>
                <a:spcPts val="0"/>
              </a:spcAft>
              <a:buClr>
                <a:schemeClr val="dk2"/>
              </a:buClr>
              <a:buSzPts val="1400"/>
              <a:buFont typeface="Lato"/>
              <a:buNone/>
              <a:defRPr sz="1400" b="0"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cxnSp>
        <p:nvCxnSpPr>
          <p:cNvPr id="363" name="Google Shape;363;p78"/>
          <p:cNvCxnSpPr/>
          <p:nvPr/>
        </p:nvCxnSpPr>
        <p:spPr>
          <a:xfrm>
            <a:off x="609600" y="1627900"/>
            <a:ext cx="3026700" cy="0"/>
          </a:xfrm>
          <a:prstGeom prst="straightConnector1">
            <a:avLst/>
          </a:prstGeom>
          <a:noFill/>
          <a:ln w="25400" cap="flat" cmpd="sng">
            <a:solidFill>
              <a:schemeClr val="lt1"/>
            </a:solidFill>
            <a:prstDash val="solid"/>
            <a:round/>
            <a:headEnd type="none" w="sm" len="sm"/>
            <a:tailEnd type="none" w="sm" len="sm"/>
          </a:ln>
        </p:spPr>
      </p:cxnSp>
      <p:cxnSp>
        <p:nvCxnSpPr>
          <p:cNvPr id="364" name="Google Shape;364;p78"/>
          <p:cNvCxnSpPr/>
          <p:nvPr/>
        </p:nvCxnSpPr>
        <p:spPr>
          <a:xfrm>
            <a:off x="609600" y="5026900"/>
            <a:ext cx="3026700" cy="0"/>
          </a:xfrm>
          <a:prstGeom prst="straightConnector1">
            <a:avLst/>
          </a:prstGeom>
          <a:noFill/>
          <a:ln w="25400" cap="flat" cmpd="sng">
            <a:solidFill>
              <a:schemeClr val="lt1"/>
            </a:solidFill>
            <a:prstDash val="solid"/>
            <a:round/>
            <a:headEnd type="none" w="sm" len="sm"/>
            <a:tailEnd type="none" w="sm" len="sm"/>
          </a:ln>
        </p:spPr>
      </p:cxnSp>
      <p:pic>
        <p:nvPicPr>
          <p:cNvPr id="365" name="Google Shape;365;p78"/>
          <p:cNvPicPr preferRelativeResize="0"/>
          <p:nvPr/>
        </p:nvPicPr>
        <p:blipFill rotWithShape="1">
          <a:blip r:embed="rId3">
            <a:alphaModFix/>
          </a:blip>
          <a:srcRect l="3436" r="3436" b="79493"/>
          <a:stretch/>
        </p:blipFill>
        <p:spPr>
          <a:xfrm>
            <a:off x="4504001" y="1129668"/>
            <a:ext cx="4640223" cy="3897233"/>
          </a:xfrm>
          <a:prstGeom prst="rect">
            <a:avLst/>
          </a:prstGeom>
          <a:noFill/>
          <a:ln>
            <a:noFill/>
          </a:ln>
        </p:spPr>
      </p:pic>
      <p:cxnSp>
        <p:nvCxnSpPr>
          <p:cNvPr id="366" name="Google Shape;366;p78"/>
          <p:cNvCxnSpPr/>
          <p:nvPr/>
        </p:nvCxnSpPr>
        <p:spPr>
          <a:xfrm rot="10800000">
            <a:off x="0" y="6225417"/>
            <a:ext cx="9144000" cy="0"/>
          </a:xfrm>
          <a:prstGeom prst="straightConnector1">
            <a:avLst/>
          </a:prstGeom>
          <a:noFill/>
          <a:ln w="25400" cap="flat" cmpd="sng">
            <a:solidFill>
              <a:srgbClr val="C8CACA"/>
            </a:solidFill>
            <a:prstDash val="solid"/>
            <a:round/>
            <a:headEnd type="none" w="sm" len="sm"/>
            <a:tailEnd type="none" w="sm" len="sm"/>
          </a:ln>
        </p:spPr>
      </p:cxnSp>
      <p:sp>
        <p:nvSpPr>
          <p:cNvPr id="367" name="Google Shape;367;p78"/>
          <p:cNvSpPr txBox="1">
            <a:spLocks noGrp="1"/>
          </p:cNvSpPr>
          <p:nvPr>
            <p:ph type="body" idx="3"/>
          </p:nvPr>
        </p:nvSpPr>
        <p:spPr>
          <a:xfrm>
            <a:off x="550001" y="3248292"/>
            <a:ext cx="3192000" cy="415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2"/>
              </a:buClr>
              <a:buSzPts val="1400"/>
              <a:buFont typeface="Lato"/>
              <a:buNone/>
              <a:defRPr sz="14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9925123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tandard Slide with Image">
  <p:cSld name="Standard Slide with Image">
    <p:spTree>
      <p:nvGrpSpPr>
        <p:cNvPr id="1" name="Shape 368"/>
        <p:cNvGrpSpPr/>
        <p:nvPr/>
      </p:nvGrpSpPr>
      <p:grpSpPr>
        <a:xfrm>
          <a:off x="0" y="0"/>
          <a:ext cx="0" cy="0"/>
          <a:chOff x="0" y="0"/>
          <a:chExt cx="0" cy="0"/>
        </a:xfrm>
      </p:grpSpPr>
      <p:sp>
        <p:nvSpPr>
          <p:cNvPr id="369" name="Google Shape;369;p79"/>
          <p:cNvSpPr>
            <a:spLocks noGrp="1"/>
          </p:cNvSpPr>
          <p:nvPr>
            <p:ph type="dgm" idx="2"/>
          </p:nvPr>
        </p:nvSpPr>
        <p:spPr>
          <a:xfrm>
            <a:off x="-1" y="0"/>
            <a:ext cx="9441000" cy="6858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300"/>
              </a:spcBef>
              <a:spcAft>
                <a:spcPts val="0"/>
              </a:spcAft>
              <a:buClr>
                <a:schemeClr val="lt1"/>
              </a:buClr>
              <a:buSzPts val="1100"/>
              <a:buFont typeface="Lato"/>
              <a:buNone/>
              <a:defRPr sz="1800" b="0" i="0" u="none" strike="noStrike" cap="none">
                <a:solidFill>
                  <a:schemeClr val="lt1"/>
                </a:solidFill>
                <a:latin typeface="Lato"/>
                <a:ea typeface="Lato"/>
                <a:cs typeface="Lato"/>
                <a:sym typeface="Lato"/>
              </a:defRPr>
            </a:lvl1pPr>
            <a:lvl2pPr marL="622300" marR="0" lvl="1" indent="-7620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927100" marR="0" lvl="2" indent="-6350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295400" marR="0" lvl="3" indent="-8890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1638300" marR="0" lvl="4" indent="-889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1917700" marR="0" lvl="5"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2260600" marR="0" lvl="6"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2603500" marR="0" lvl="7"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2946400" marR="0" lvl="8"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7537289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ivider Slide 1">
  <p:cSld name="Divider Slide 1">
    <p:spTree>
      <p:nvGrpSpPr>
        <p:cNvPr id="1" name="Shape 370"/>
        <p:cNvGrpSpPr/>
        <p:nvPr/>
      </p:nvGrpSpPr>
      <p:grpSpPr>
        <a:xfrm>
          <a:off x="0" y="0"/>
          <a:ext cx="0" cy="0"/>
          <a:chOff x="0" y="0"/>
          <a:chExt cx="0" cy="0"/>
        </a:xfrm>
      </p:grpSpPr>
      <p:sp>
        <p:nvSpPr>
          <p:cNvPr id="371" name="Google Shape;371;p80"/>
          <p:cNvSpPr/>
          <p:nvPr/>
        </p:nvSpPr>
        <p:spPr>
          <a:xfrm>
            <a:off x="0" y="-4843"/>
            <a:ext cx="9144000" cy="6862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372" name="Google Shape;372;p80"/>
          <p:cNvSpPr txBox="1">
            <a:spLocks noGrp="1"/>
          </p:cNvSpPr>
          <p:nvPr>
            <p:ph type="title"/>
          </p:nvPr>
        </p:nvSpPr>
        <p:spPr>
          <a:xfrm>
            <a:off x="551322" y="950763"/>
            <a:ext cx="3576300" cy="2399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4000"/>
              <a:buFont typeface="Lato"/>
              <a:buNone/>
              <a:defRPr sz="4000" b="1" i="0" u="none" strike="noStrike" cap="none">
                <a:solidFill>
                  <a:schemeClr val="lt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373" name="Google Shape;373;p80"/>
          <p:cNvSpPr txBox="1">
            <a:spLocks noGrp="1"/>
          </p:cNvSpPr>
          <p:nvPr>
            <p:ph type="body" idx="1"/>
          </p:nvPr>
        </p:nvSpPr>
        <p:spPr>
          <a:xfrm>
            <a:off x="545828" y="3335169"/>
            <a:ext cx="3581700" cy="2238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1"/>
              </a:buClr>
              <a:buSzPts val="1500"/>
              <a:buFont typeface="Lato"/>
              <a:buNone/>
              <a:defRPr sz="15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374" name="Google Shape;374;p80"/>
          <p:cNvPicPr preferRelativeResize="0"/>
          <p:nvPr/>
        </p:nvPicPr>
        <p:blipFill rotWithShape="1">
          <a:blip r:embed="rId2">
            <a:alphaModFix/>
          </a:blip>
          <a:srcRect l="17124" r="26470"/>
          <a:stretch/>
        </p:blipFill>
        <p:spPr>
          <a:xfrm>
            <a:off x="4792225" y="0"/>
            <a:ext cx="4351774" cy="6858000"/>
          </a:xfrm>
          <a:prstGeom prst="rect">
            <a:avLst/>
          </a:prstGeom>
          <a:noFill/>
          <a:ln>
            <a:noFill/>
          </a:ln>
        </p:spPr>
      </p:pic>
      <p:pic>
        <p:nvPicPr>
          <p:cNvPr id="375" name="Google Shape;375;p80"/>
          <p:cNvPicPr preferRelativeResize="0"/>
          <p:nvPr/>
        </p:nvPicPr>
        <p:blipFill rotWithShape="1">
          <a:blip r:embed="rId3">
            <a:alphaModFix/>
          </a:blip>
          <a:srcRect/>
          <a:stretch/>
        </p:blipFill>
        <p:spPr>
          <a:xfrm>
            <a:off x="632597" y="5867401"/>
            <a:ext cx="2877633" cy="364033"/>
          </a:xfrm>
          <a:prstGeom prst="rect">
            <a:avLst/>
          </a:prstGeom>
          <a:noFill/>
          <a:ln>
            <a:noFill/>
          </a:ln>
        </p:spPr>
      </p:pic>
    </p:spTree>
    <p:extLst>
      <p:ext uri="{BB962C8B-B14F-4D97-AF65-F5344CB8AC3E}">
        <p14:creationId xmlns:p14="http://schemas.microsoft.com/office/powerpoint/2010/main" val="4032616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82880" y="1169894"/>
            <a:ext cx="8787384" cy="2106706"/>
          </a:xfrm>
        </p:spPr>
        <p:txBody>
          <a:bodyPr/>
          <a:lstStyle>
            <a:lvl1pPr>
              <a:buNone/>
              <a:defRPr/>
            </a:lvl1pPr>
          </a:lstStyle>
          <a:p>
            <a:r>
              <a:rPr lang="en-US"/>
              <a:t>Drag picture to placeholder or click icon to add</a:t>
            </a:r>
            <a:endParaRPr/>
          </a:p>
        </p:txBody>
      </p:sp>
      <p:sp>
        <p:nvSpPr>
          <p:cNvPr id="10" name="Rectangle 9"/>
          <p:cNvSpPr/>
          <p:nvPr/>
        </p:nvSpPr>
        <p:spPr>
          <a:xfrm>
            <a:off x="182880" y="3281082"/>
            <a:ext cx="8787384" cy="3174582"/>
          </a:xfrm>
          <a:prstGeom prst="rect">
            <a:avLst/>
          </a:prstGeom>
          <a:gradFill>
            <a:gsLst>
              <a:gs pos="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859" y="3329268"/>
            <a:ext cx="8346141" cy="1014132"/>
          </a:xfrm>
        </p:spPr>
        <p:txBody>
          <a:bodyPr anchor="b"/>
          <a:lstStyle>
            <a:lvl1pPr algn="l">
              <a:defRPr sz="3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416859" y="4343399"/>
            <a:ext cx="8346141" cy="1909763"/>
          </a:xfrm>
        </p:spPr>
        <p:txBody>
          <a:bodyPr>
            <a:normAutofit/>
          </a:bodyPr>
          <a:lstStyle>
            <a:lvl1pPr marL="0" indent="0">
              <a:lnSpc>
                <a:spcPct val="110000"/>
              </a:lnSpc>
              <a:spcBef>
                <a:spcPts val="600"/>
              </a:spcBef>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376"/>
        <p:cNvGrpSpPr/>
        <p:nvPr/>
      </p:nvGrpSpPr>
      <p:grpSpPr>
        <a:xfrm>
          <a:off x="0" y="0"/>
          <a:ext cx="0" cy="0"/>
          <a:chOff x="0" y="0"/>
          <a:chExt cx="0" cy="0"/>
        </a:xfrm>
      </p:grpSpPr>
      <p:sp>
        <p:nvSpPr>
          <p:cNvPr id="377" name="Google Shape;377;p81"/>
          <p:cNvSpPr/>
          <p:nvPr/>
        </p:nvSpPr>
        <p:spPr>
          <a:xfrm>
            <a:off x="0" y="-4843"/>
            <a:ext cx="9144000" cy="6862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378" name="Google Shape;378;p81"/>
          <p:cNvSpPr txBox="1">
            <a:spLocks noGrp="1"/>
          </p:cNvSpPr>
          <p:nvPr>
            <p:ph type="title"/>
          </p:nvPr>
        </p:nvSpPr>
        <p:spPr>
          <a:xfrm>
            <a:off x="551322" y="950763"/>
            <a:ext cx="3576300" cy="2399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4000"/>
              <a:buFont typeface="Lato"/>
              <a:buNone/>
              <a:defRPr sz="4000" b="1" i="0" u="none" strike="noStrike" cap="none">
                <a:solidFill>
                  <a:schemeClr val="lt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379" name="Google Shape;379;p81"/>
          <p:cNvSpPr txBox="1">
            <a:spLocks noGrp="1"/>
          </p:cNvSpPr>
          <p:nvPr>
            <p:ph type="body" idx="1"/>
          </p:nvPr>
        </p:nvSpPr>
        <p:spPr>
          <a:xfrm>
            <a:off x="545828" y="3335169"/>
            <a:ext cx="3581700" cy="2238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1"/>
              </a:buClr>
              <a:buSzPts val="1500"/>
              <a:buFont typeface="Lato"/>
              <a:buNone/>
              <a:defRPr sz="15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380" name="Google Shape;380;p81"/>
          <p:cNvPicPr preferRelativeResize="0"/>
          <p:nvPr/>
        </p:nvPicPr>
        <p:blipFill rotWithShape="1">
          <a:blip r:embed="rId2">
            <a:alphaModFix/>
          </a:blip>
          <a:srcRect/>
          <a:stretch/>
        </p:blipFill>
        <p:spPr>
          <a:xfrm>
            <a:off x="632597" y="5867401"/>
            <a:ext cx="2877633" cy="364033"/>
          </a:xfrm>
          <a:prstGeom prst="rect">
            <a:avLst/>
          </a:prstGeom>
          <a:noFill/>
          <a:ln>
            <a:noFill/>
          </a:ln>
        </p:spPr>
      </p:pic>
      <p:pic>
        <p:nvPicPr>
          <p:cNvPr id="381" name="Google Shape;381;p81"/>
          <p:cNvPicPr preferRelativeResize="0"/>
          <p:nvPr/>
        </p:nvPicPr>
        <p:blipFill rotWithShape="1">
          <a:blip r:embed="rId3">
            <a:alphaModFix/>
          </a:blip>
          <a:srcRect l="26504" r="17090"/>
          <a:stretch/>
        </p:blipFill>
        <p:spPr>
          <a:xfrm>
            <a:off x="4791037" y="0"/>
            <a:ext cx="4351774" cy="6858000"/>
          </a:xfrm>
          <a:prstGeom prst="rect">
            <a:avLst/>
          </a:prstGeom>
          <a:noFill/>
          <a:ln>
            <a:noFill/>
          </a:ln>
        </p:spPr>
      </p:pic>
    </p:spTree>
    <p:extLst>
      <p:ext uri="{BB962C8B-B14F-4D97-AF65-F5344CB8AC3E}">
        <p14:creationId xmlns:p14="http://schemas.microsoft.com/office/powerpoint/2010/main" val="1813996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_sample slide - plain">
  <p:cSld name="1_sample slide - plain">
    <p:spTree>
      <p:nvGrpSpPr>
        <p:cNvPr id="1" name="Shape 382"/>
        <p:cNvGrpSpPr/>
        <p:nvPr/>
      </p:nvGrpSpPr>
      <p:grpSpPr>
        <a:xfrm>
          <a:off x="0" y="0"/>
          <a:ext cx="0" cy="0"/>
          <a:chOff x="0" y="0"/>
          <a:chExt cx="0" cy="0"/>
        </a:xfrm>
      </p:grpSpPr>
      <p:sp>
        <p:nvSpPr>
          <p:cNvPr id="383" name="Google Shape;383;p82"/>
          <p:cNvSpPr/>
          <p:nvPr/>
        </p:nvSpPr>
        <p:spPr>
          <a:xfrm>
            <a:off x="2667000" y="0"/>
            <a:ext cx="6477000" cy="6206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sp>
        <p:nvSpPr>
          <p:cNvPr id="384" name="Google Shape;384;p82"/>
          <p:cNvSpPr txBox="1">
            <a:spLocks noGrp="1"/>
          </p:cNvSpPr>
          <p:nvPr>
            <p:ph type="body" idx="1"/>
          </p:nvPr>
        </p:nvSpPr>
        <p:spPr>
          <a:xfrm>
            <a:off x="534863" y="2470069"/>
            <a:ext cx="1923900" cy="2090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5" name="Google Shape;385;p82"/>
          <p:cNvSpPr txBox="1">
            <a:spLocks noGrp="1"/>
          </p:cNvSpPr>
          <p:nvPr>
            <p:ph type="body" idx="2"/>
          </p:nvPr>
        </p:nvSpPr>
        <p:spPr>
          <a:xfrm>
            <a:off x="2825750" y="1092199"/>
            <a:ext cx="5970300" cy="4746400"/>
          </a:xfrm>
          <a:prstGeom prst="rect">
            <a:avLst/>
          </a:prstGeom>
          <a:noFill/>
          <a:ln>
            <a:noFill/>
          </a:ln>
        </p:spPr>
        <p:txBody>
          <a:bodyPr spcFirstLastPara="1" wrap="square" lIns="91425" tIns="91425" rIns="91425" bIns="91425" anchor="t" anchorCtr="0"/>
          <a:lstStyle>
            <a:lvl1pPr marL="457200" marR="0" lvl="0" indent="-228600" algn="l" rtl="0">
              <a:lnSpc>
                <a:spcPct val="110000"/>
              </a:lnSpc>
              <a:spcBef>
                <a:spcPts val="0"/>
              </a:spcBef>
              <a:spcAft>
                <a:spcPts val="0"/>
              </a:spcAft>
              <a:buClr>
                <a:schemeClr val="accent2"/>
              </a:buClr>
              <a:buSzPts val="2160"/>
              <a:buFont typeface="Arial"/>
              <a:buNone/>
              <a:defRPr sz="1800" b="0" i="0" u="none" strike="noStrike" cap="none">
                <a:solidFill>
                  <a:schemeClr val="lt1"/>
                </a:solidFill>
                <a:latin typeface="Lato"/>
                <a:ea typeface="Lato"/>
                <a:cs typeface="Lato"/>
                <a:sym typeface="Lato"/>
              </a:defRPr>
            </a:lvl1pPr>
            <a:lvl2pPr marL="914400" marR="0" lvl="1" indent="-350519" algn="l" rtl="0">
              <a:lnSpc>
                <a:spcPct val="110000"/>
              </a:lnSpc>
              <a:spcBef>
                <a:spcPts val="0"/>
              </a:spcBef>
              <a:spcAft>
                <a:spcPts val="0"/>
              </a:spcAft>
              <a:buClr>
                <a:schemeClr val="accent2"/>
              </a:buClr>
              <a:buSzPts val="1920"/>
              <a:buFont typeface="Arial"/>
              <a:buChar char="•"/>
              <a:defRPr sz="1600" b="0" i="0" u="none" strike="noStrike" cap="none">
                <a:solidFill>
                  <a:schemeClr val="lt1"/>
                </a:solidFill>
                <a:latin typeface="Lato"/>
                <a:ea typeface="Lato"/>
                <a:cs typeface="Lato"/>
                <a:sym typeface="Lato"/>
              </a:defRPr>
            </a:lvl2pPr>
            <a:lvl3pPr marL="1371600" marR="0" lvl="2" indent="-335280" algn="l" rtl="0">
              <a:lnSpc>
                <a:spcPct val="110000"/>
              </a:lnSpc>
              <a:spcBef>
                <a:spcPts val="0"/>
              </a:spcBef>
              <a:spcAft>
                <a:spcPts val="0"/>
              </a:spcAft>
              <a:buClr>
                <a:schemeClr val="accent2"/>
              </a:buClr>
              <a:buSzPts val="1680"/>
              <a:buFont typeface="Arial"/>
              <a:buChar char="•"/>
              <a:defRPr sz="1400" b="0" i="0" u="none" strike="noStrike" cap="none">
                <a:solidFill>
                  <a:schemeClr val="lt1"/>
                </a:solidFill>
                <a:latin typeface="Lato"/>
                <a:ea typeface="Lato"/>
                <a:cs typeface="Lato"/>
                <a:sym typeface="Lato"/>
              </a:defRPr>
            </a:lvl3pPr>
            <a:lvl4pPr marL="1828800" marR="0" lvl="3" indent="-335280" algn="l" rtl="0">
              <a:lnSpc>
                <a:spcPct val="100000"/>
              </a:lnSpc>
              <a:spcBef>
                <a:spcPts val="0"/>
              </a:spcBef>
              <a:spcAft>
                <a:spcPts val="0"/>
              </a:spcAft>
              <a:buClr>
                <a:schemeClr val="accent2"/>
              </a:buClr>
              <a:buSzPts val="1680"/>
              <a:buFont typeface="Arial"/>
              <a:buChar char="•"/>
              <a:defRPr sz="1400" b="0" i="0" u="none" strike="noStrike" cap="none">
                <a:solidFill>
                  <a:srgbClr val="000000"/>
                </a:solidFill>
                <a:latin typeface="Arial"/>
                <a:ea typeface="Arial"/>
                <a:cs typeface="Arial"/>
                <a:sym typeface="Arial"/>
              </a:defRPr>
            </a:lvl4pPr>
            <a:lvl5pPr marL="2286000" marR="0" lvl="4" indent="-335279" algn="l" rtl="0">
              <a:lnSpc>
                <a:spcPct val="100000"/>
              </a:lnSpc>
              <a:spcBef>
                <a:spcPts val="0"/>
              </a:spcBef>
              <a:spcAft>
                <a:spcPts val="0"/>
              </a:spcAft>
              <a:buClr>
                <a:schemeClr val="accent2"/>
              </a:buClr>
              <a:buSzPts val="1680"/>
              <a:buFont typeface="Arial"/>
              <a:buChar char="•"/>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6" name="Google Shape;386;p82"/>
          <p:cNvSpPr txBox="1">
            <a:spLocks noGrp="1"/>
          </p:cNvSpPr>
          <p:nvPr>
            <p:ph type="body" idx="3"/>
          </p:nvPr>
        </p:nvSpPr>
        <p:spPr>
          <a:xfrm>
            <a:off x="522988" y="1298368"/>
            <a:ext cx="1923900" cy="1108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3274934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387"/>
        <p:cNvGrpSpPr/>
        <p:nvPr/>
      </p:nvGrpSpPr>
      <p:grpSpPr>
        <a:xfrm>
          <a:off x="0" y="0"/>
          <a:ext cx="0" cy="0"/>
          <a:chOff x="0" y="0"/>
          <a:chExt cx="0" cy="0"/>
        </a:xfrm>
      </p:grpSpPr>
      <p:sp>
        <p:nvSpPr>
          <p:cNvPr id="388" name="Google Shape;388;p83"/>
          <p:cNvSpPr/>
          <p:nvPr/>
        </p:nvSpPr>
        <p:spPr>
          <a:xfrm>
            <a:off x="0" y="0"/>
            <a:ext cx="9144000" cy="6858000"/>
          </a:xfrm>
          <a:prstGeom prst="rect">
            <a:avLst/>
          </a:prstGeom>
          <a:solidFill>
            <a:srgbClr val="67B1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chemeClr val="accent1"/>
              </a:solidFill>
              <a:latin typeface="Arial"/>
              <a:ea typeface="Arial"/>
              <a:cs typeface="Arial"/>
              <a:sym typeface="Arial"/>
            </a:endParaRPr>
          </a:p>
        </p:txBody>
      </p:sp>
      <p:pic>
        <p:nvPicPr>
          <p:cNvPr id="389" name="Google Shape;389;p83"/>
          <p:cNvPicPr preferRelativeResize="0"/>
          <p:nvPr/>
        </p:nvPicPr>
        <p:blipFill rotWithShape="1">
          <a:blip r:embed="rId2">
            <a:alphaModFix/>
          </a:blip>
          <a:srcRect/>
          <a:stretch/>
        </p:blipFill>
        <p:spPr>
          <a:xfrm>
            <a:off x="2831972" y="5319500"/>
            <a:ext cx="3372725" cy="426667"/>
          </a:xfrm>
          <a:prstGeom prst="rect">
            <a:avLst/>
          </a:prstGeom>
          <a:noFill/>
          <a:ln>
            <a:noFill/>
          </a:ln>
        </p:spPr>
      </p:pic>
      <p:sp>
        <p:nvSpPr>
          <p:cNvPr id="390" name="Google Shape;390;p83"/>
          <p:cNvSpPr txBox="1">
            <a:spLocks noGrp="1"/>
          </p:cNvSpPr>
          <p:nvPr>
            <p:ph type="body" idx="1"/>
          </p:nvPr>
        </p:nvSpPr>
        <p:spPr>
          <a:xfrm>
            <a:off x="506941" y="680852"/>
            <a:ext cx="8043300" cy="4452400"/>
          </a:xfrm>
          <a:prstGeom prst="rect">
            <a:avLst/>
          </a:prstGeom>
          <a:noFill/>
          <a:ln>
            <a:noFill/>
          </a:ln>
        </p:spPr>
        <p:txBody>
          <a:bodyPr spcFirstLastPara="1" wrap="square" lIns="91425" tIns="91425" rIns="91425" bIns="91425" anchor="ctr" anchorCtr="0"/>
          <a:lstStyle>
            <a:lvl1pPr marL="457200" marR="0" lvl="0" indent="-228600" algn="ctr" rtl="0">
              <a:lnSpc>
                <a:spcPct val="100000"/>
              </a:lnSpc>
              <a:spcBef>
                <a:spcPts val="300"/>
              </a:spcBef>
              <a:spcAft>
                <a:spcPts val="0"/>
              </a:spcAft>
              <a:buClr>
                <a:schemeClr val="lt2"/>
              </a:buClr>
              <a:buSzPts val="4000"/>
              <a:buFont typeface="Lato"/>
              <a:buNone/>
              <a:defRPr sz="4000" b="1" i="0" u="none" strike="noStrike" cap="none">
                <a:solidFill>
                  <a:schemeClr val="accen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150833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57200" y="274637"/>
            <a:ext cx="8229600" cy="11432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chemeClr val="dk1"/>
              </a:buClr>
              <a:buSzPts val="1400"/>
              <a:buFont typeface="Arial"/>
              <a:buNone/>
              <a:defRPr sz="4400" b="0" i="0" u="none" strike="noStrike" cap="none">
                <a:solidFill>
                  <a:schemeClr val="dk1"/>
                </a:solidFill>
                <a:latin typeface="Arial"/>
                <a:ea typeface="Arial"/>
                <a:cs typeface="Arial"/>
                <a:sym typeface="Arial"/>
              </a:defRPr>
            </a:lvl1pPr>
            <a:lvl2pPr marL="0" marR="0" lvl="1" indent="0" algn="l" rtl="0">
              <a:lnSpc>
                <a:spcPct val="90000"/>
              </a:lnSpc>
              <a:spcBef>
                <a:spcPts val="0"/>
              </a:spcBef>
              <a:spcAft>
                <a:spcPts val="0"/>
              </a:spcAft>
              <a:buClr>
                <a:srgbClr val="33A544"/>
              </a:buClr>
              <a:buSzPts val="1400"/>
              <a:buFont typeface="Lato"/>
              <a:buNone/>
              <a:defRPr sz="1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1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1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1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1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1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1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1800" b="0" i="0" u="none" strike="noStrike" cap="none">
                <a:solidFill>
                  <a:srgbClr val="33A544"/>
                </a:solidFill>
                <a:latin typeface="Lato"/>
                <a:ea typeface="Lato"/>
                <a:cs typeface="Lato"/>
                <a:sym typeface="Lato"/>
              </a:defRPr>
            </a:lvl9pPr>
          </a:lstStyle>
          <a:p>
            <a:endParaRPr/>
          </a:p>
        </p:txBody>
      </p:sp>
      <p:sp>
        <p:nvSpPr>
          <p:cNvPr id="61" name="Google Shape;61;p14"/>
          <p:cNvSpPr txBox="1">
            <a:spLocks noGrp="1"/>
          </p:cNvSpPr>
          <p:nvPr>
            <p:ph type="body" idx="1"/>
          </p:nvPr>
        </p:nvSpPr>
        <p:spPr>
          <a:xfrm>
            <a:off x="457200" y="1600200"/>
            <a:ext cx="8229600" cy="4526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2" name="Google Shape;62;p14"/>
          <p:cNvSpPr txBox="1">
            <a:spLocks noGrp="1"/>
          </p:cNvSpPr>
          <p:nvPr>
            <p:ph type="dt" idx="10"/>
          </p:nvPr>
        </p:nvSpPr>
        <p:spPr>
          <a:xfrm>
            <a:off x="457200" y="6356351"/>
            <a:ext cx="2133600" cy="3652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457200" marR="0" lvl="1"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3" name="Google Shape;63;p14"/>
          <p:cNvSpPr txBox="1">
            <a:spLocks noGrp="1"/>
          </p:cNvSpPr>
          <p:nvPr>
            <p:ph type="ftr" idx="11"/>
          </p:nvPr>
        </p:nvSpPr>
        <p:spPr>
          <a:xfrm>
            <a:off x="3124200" y="6356351"/>
            <a:ext cx="2895600" cy="3652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457200" marR="0" lvl="1"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4" name="Google Shape;64;p1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888888"/>
              </a:buClr>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888888"/>
              </a:buClr>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888888"/>
              </a:buClr>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888888"/>
              </a:buClr>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888888"/>
              </a:buClr>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888888"/>
              </a:buClr>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888888"/>
              </a:buClr>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888888"/>
              </a:buClr>
              <a:buFont typeface="Times New Roman"/>
              <a:buNone/>
              <a:defRPr sz="1200" b="0" i="0" u="none" strike="noStrike" cap="none">
                <a:solidFill>
                  <a:srgbClr val="888888"/>
                </a:solidFill>
                <a:latin typeface="Times New Roman"/>
                <a:ea typeface="Times New Roman"/>
                <a:cs typeface="Times New Roman"/>
                <a:sym typeface="Times New Roman"/>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45662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65"/>
        <p:cNvGrpSpPr/>
        <p:nvPr/>
      </p:nvGrpSpPr>
      <p:grpSpPr>
        <a:xfrm>
          <a:off x="0" y="0"/>
          <a:ext cx="0" cy="0"/>
          <a:chOff x="0" y="0"/>
          <a:chExt cx="0" cy="0"/>
        </a:xfrm>
      </p:grpSpPr>
      <p:pic>
        <p:nvPicPr>
          <p:cNvPr id="66" name="Google Shape;66;p15" descr="iStock_40003222_XLARGE.jpg"/>
          <p:cNvPicPr preferRelativeResize="0"/>
          <p:nvPr/>
        </p:nvPicPr>
        <p:blipFill rotWithShape="1">
          <a:blip r:embed="rId2">
            <a:alphaModFix/>
          </a:blip>
          <a:srcRect t="347" b="337"/>
          <a:stretch/>
        </p:blipFill>
        <p:spPr>
          <a:xfrm>
            <a:off x="-125" y="0"/>
            <a:ext cx="9144000" cy="6054000"/>
          </a:xfrm>
          <a:prstGeom prst="rect">
            <a:avLst/>
          </a:prstGeom>
          <a:noFill/>
          <a:ln>
            <a:noFill/>
          </a:ln>
        </p:spPr>
      </p:pic>
      <p:pic>
        <p:nvPicPr>
          <p:cNvPr id="67" name="Google Shape;67;p15" descr="Untitled.png"/>
          <p:cNvPicPr preferRelativeResize="0"/>
          <p:nvPr/>
        </p:nvPicPr>
        <p:blipFill rotWithShape="1">
          <a:blip r:embed="rId3">
            <a:alphaModFix/>
          </a:blip>
          <a:srcRect l="10218" r="21475" b="56807"/>
          <a:stretch/>
        </p:blipFill>
        <p:spPr>
          <a:xfrm>
            <a:off x="0" y="2722693"/>
            <a:ext cx="9144000" cy="4135200"/>
          </a:xfrm>
          <a:prstGeom prst="rect">
            <a:avLst/>
          </a:prstGeom>
          <a:noFill/>
          <a:ln>
            <a:noFill/>
          </a:ln>
        </p:spPr>
      </p:pic>
      <p:sp>
        <p:nvSpPr>
          <p:cNvPr id="68" name="Google Shape;68;p15"/>
          <p:cNvSpPr/>
          <p:nvPr/>
        </p:nvSpPr>
        <p:spPr>
          <a:xfrm>
            <a:off x="1319692" y="4747211"/>
            <a:ext cx="7511100" cy="1600400"/>
          </a:xfrm>
          <a:prstGeom prst="rect">
            <a:avLst/>
          </a:prstGeom>
          <a:noFill/>
          <a:ln>
            <a:noFill/>
          </a:ln>
        </p:spPr>
        <p:txBody>
          <a:bodyPr spcFirstLastPara="1" wrap="square" lIns="45700" tIns="45700" rIns="45700" bIns="45700" anchor="t" anchorCtr="0">
            <a:noAutofit/>
          </a:bodyPr>
          <a:lstStyle/>
          <a:p>
            <a:pPr marL="0" marR="0" lvl="0" indent="0" algn="r" rtl="0">
              <a:lnSpc>
                <a:spcPct val="110000"/>
              </a:lnSpc>
              <a:spcBef>
                <a:spcPts val="0"/>
              </a:spcBef>
              <a:spcAft>
                <a:spcPts val="0"/>
              </a:spcAft>
              <a:buClr>
                <a:srgbClr val="3B3A3C"/>
              </a:buClr>
              <a:buFont typeface="Lato"/>
              <a:buNone/>
            </a:pPr>
            <a:r>
              <a:rPr lang="en" sz="1800" b="0" i="0" u="none" strike="noStrike" cap="none">
                <a:solidFill>
                  <a:srgbClr val="3B3A3C"/>
                </a:solidFill>
                <a:latin typeface="Lato"/>
                <a:ea typeface="Lato"/>
                <a:cs typeface="Lato"/>
                <a:sym typeface="Lato"/>
              </a:rPr>
              <a:t>the nation's leading nonprofit organization </a:t>
            </a:r>
            <a:br>
              <a:rPr lang="en" sz="1800" b="0" i="0" u="none" strike="noStrike" cap="none">
                <a:solidFill>
                  <a:srgbClr val="3B3A3C"/>
                </a:solidFill>
                <a:latin typeface="Lato"/>
                <a:ea typeface="Lato"/>
                <a:cs typeface="Lato"/>
                <a:sym typeface="Lato"/>
              </a:rPr>
            </a:br>
            <a:r>
              <a:rPr lang="en" sz="1800" b="1" i="0" u="none" strike="noStrike" cap="none">
                <a:solidFill>
                  <a:srgbClr val="33A544"/>
                </a:solidFill>
                <a:latin typeface="Lato"/>
                <a:ea typeface="Lato"/>
                <a:cs typeface="Lato"/>
                <a:sym typeface="Lato"/>
              </a:rPr>
              <a:t>dedicated to improving the lives of kids and families </a:t>
            </a:r>
            <a:br>
              <a:rPr lang="en" sz="1800" b="1" i="0" u="none" strike="noStrike" cap="none">
                <a:solidFill>
                  <a:srgbClr val="33A544"/>
                </a:solidFill>
                <a:latin typeface="Lato"/>
                <a:ea typeface="Lato"/>
                <a:cs typeface="Lato"/>
                <a:sym typeface="Lato"/>
              </a:rPr>
            </a:br>
            <a:r>
              <a:rPr lang="en" sz="1800" b="0" i="0" u="none" strike="noStrike" cap="none">
                <a:solidFill>
                  <a:srgbClr val="3B3A3C"/>
                </a:solidFill>
                <a:latin typeface="Lato"/>
                <a:ea typeface="Lato"/>
                <a:cs typeface="Lato"/>
                <a:sym typeface="Lato"/>
              </a:rPr>
              <a:t>by providing the</a:t>
            </a:r>
            <a:r>
              <a:rPr lang="en" sz="1800" b="1" i="0" u="none" strike="noStrike" cap="none">
                <a:solidFill>
                  <a:srgbClr val="33A544"/>
                </a:solidFill>
                <a:latin typeface="Lato"/>
                <a:ea typeface="Lato"/>
                <a:cs typeface="Lato"/>
                <a:sym typeface="Lato"/>
              </a:rPr>
              <a:t> trustworthy information</a:t>
            </a:r>
            <a:r>
              <a:rPr lang="en" sz="1800" b="0" i="0" u="none" strike="noStrike" cap="none">
                <a:solidFill>
                  <a:srgbClr val="3B3A3C"/>
                </a:solidFill>
                <a:latin typeface="Lato"/>
                <a:ea typeface="Lato"/>
                <a:cs typeface="Lato"/>
                <a:sym typeface="Lato"/>
              </a:rPr>
              <a:t>, </a:t>
            </a:r>
            <a:r>
              <a:rPr lang="en" sz="1800" b="1" i="0" u="none" strike="noStrike" cap="none">
                <a:solidFill>
                  <a:srgbClr val="33A544"/>
                </a:solidFill>
                <a:latin typeface="Lato"/>
                <a:ea typeface="Lato"/>
                <a:cs typeface="Lato"/>
                <a:sym typeface="Lato"/>
              </a:rPr>
              <a:t>education</a:t>
            </a:r>
            <a:r>
              <a:rPr lang="en" sz="1800" b="0" i="0" u="none" strike="noStrike" cap="none">
                <a:solidFill>
                  <a:srgbClr val="3B3A3C"/>
                </a:solidFill>
                <a:latin typeface="Lato"/>
                <a:ea typeface="Lato"/>
                <a:cs typeface="Lato"/>
                <a:sym typeface="Lato"/>
              </a:rPr>
              <a:t>,</a:t>
            </a:r>
            <a:br>
              <a:rPr lang="en" sz="1800" b="0" i="0" u="none" strike="noStrike" cap="none">
                <a:solidFill>
                  <a:srgbClr val="3B3A3C"/>
                </a:solidFill>
                <a:latin typeface="Lato"/>
                <a:ea typeface="Lato"/>
                <a:cs typeface="Lato"/>
                <a:sym typeface="Lato"/>
              </a:rPr>
            </a:br>
            <a:r>
              <a:rPr lang="en" sz="1800" b="0" i="0" u="none" strike="noStrike" cap="none">
                <a:solidFill>
                  <a:srgbClr val="3B3A3C"/>
                </a:solidFill>
                <a:latin typeface="Lato"/>
                <a:ea typeface="Lato"/>
                <a:cs typeface="Lato"/>
                <a:sym typeface="Lato"/>
              </a:rPr>
              <a:t> and </a:t>
            </a:r>
            <a:r>
              <a:rPr lang="en" sz="1800" b="1" i="0" u="none" strike="noStrike" cap="none">
                <a:solidFill>
                  <a:srgbClr val="33A544"/>
                </a:solidFill>
                <a:latin typeface="Lato"/>
                <a:ea typeface="Lato"/>
                <a:cs typeface="Lato"/>
                <a:sym typeface="Lato"/>
              </a:rPr>
              <a:t>independent voice </a:t>
            </a:r>
            <a:r>
              <a:rPr lang="en" sz="1800" b="0" i="0" u="none" strike="noStrike" cap="none">
                <a:solidFill>
                  <a:srgbClr val="3B3A3C"/>
                </a:solidFill>
                <a:latin typeface="Lato"/>
                <a:ea typeface="Lato"/>
                <a:cs typeface="Lato"/>
                <a:sym typeface="Lato"/>
              </a:rPr>
              <a:t>they need to thrive </a:t>
            </a:r>
            <a:br>
              <a:rPr lang="en" sz="1800" b="0" i="0" u="none" strike="noStrike" cap="none">
                <a:solidFill>
                  <a:srgbClr val="3B3A3C"/>
                </a:solidFill>
                <a:latin typeface="Lato"/>
                <a:ea typeface="Lato"/>
                <a:cs typeface="Lato"/>
                <a:sym typeface="Lato"/>
              </a:rPr>
            </a:br>
            <a:r>
              <a:rPr lang="en" sz="1800" b="0" i="0" u="none" strike="noStrike" cap="none">
                <a:solidFill>
                  <a:srgbClr val="3B3A3C"/>
                </a:solidFill>
                <a:latin typeface="Lato"/>
                <a:ea typeface="Lato"/>
                <a:cs typeface="Lato"/>
                <a:sym typeface="Lato"/>
              </a:rPr>
              <a:t>in a world of media and technology.</a:t>
            </a:r>
            <a:endParaRPr sz="1800"/>
          </a:p>
        </p:txBody>
      </p:sp>
      <p:sp>
        <p:nvSpPr>
          <p:cNvPr id="69" name="Google Shape;69;p15"/>
          <p:cNvSpPr/>
          <p:nvPr/>
        </p:nvSpPr>
        <p:spPr>
          <a:xfrm>
            <a:off x="5325301" y="4129157"/>
            <a:ext cx="3532800" cy="586800"/>
          </a:xfrm>
          <a:prstGeom prst="rect">
            <a:avLst/>
          </a:prstGeom>
          <a:noFill/>
          <a:ln>
            <a:noFill/>
          </a:ln>
        </p:spPr>
        <p:txBody>
          <a:bodyPr spcFirstLastPara="1" wrap="square" lIns="0" tIns="0" rIns="0" bIns="0" anchor="ctr" anchorCtr="0">
            <a:noAutofit/>
          </a:bodyPr>
          <a:lstStyle/>
          <a:p>
            <a:pPr marL="0" marR="0" lvl="0" indent="0" algn="r" rtl="0">
              <a:lnSpc>
                <a:spcPct val="90000"/>
              </a:lnSpc>
              <a:spcBef>
                <a:spcPts val="0"/>
              </a:spcBef>
              <a:spcAft>
                <a:spcPts val="0"/>
              </a:spcAft>
              <a:buClr>
                <a:srgbClr val="249A10"/>
              </a:buClr>
              <a:buFont typeface="Lato"/>
              <a:buNone/>
            </a:pPr>
            <a:r>
              <a:rPr lang="en" sz="3200" b="0" i="0" u="none" strike="noStrike" cap="none">
                <a:solidFill>
                  <a:srgbClr val="249A10"/>
                </a:solidFill>
                <a:latin typeface="Lato"/>
                <a:ea typeface="Lato"/>
                <a:cs typeface="Lato"/>
                <a:sym typeface="Lato"/>
              </a:rPr>
              <a:t>We are</a:t>
            </a:r>
            <a:endParaRPr sz="1800"/>
          </a:p>
        </p:txBody>
      </p:sp>
    </p:spTree>
    <p:extLst>
      <p:ext uri="{BB962C8B-B14F-4D97-AF65-F5344CB8AC3E}">
        <p14:creationId xmlns:p14="http://schemas.microsoft.com/office/powerpoint/2010/main" val="4152103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350544" y="2130425"/>
            <a:ext cx="8442900" cy="14700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249A10"/>
              </a:buClr>
              <a:buSzPts val="1400"/>
              <a:buFont typeface="Lato"/>
              <a:buNone/>
              <a:defRPr sz="2800" b="1" i="0" u="none" strike="noStrike" cap="none">
                <a:solidFill>
                  <a:srgbClr val="249A10"/>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Arial"/>
              <a:buNone/>
              <a:defRPr sz="1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Arial"/>
              <a:buNone/>
              <a:defRPr sz="1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Arial"/>
              <a:buNone/>
              <a:defRPr sz="1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Arial"/>
              <a:buNone/>
              <a:defRPr sz="1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Arial"/>
              <a:buNone/>
              <a:defRPr sz="1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Arial"/>
              <a:buNone/>
              <a:defRPr sz="1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Arial"/>
              <a:buNone/>
              <a:defRPr sz="1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Arial"/>
              <a:buNone/>
              <a:defRPr sz="1800" b="0" i="0" u="none" strike="noStrike" cap="none">
                <a:solidFill>
                  <a:srgbClr val="33A544"/>
                </a:solidFill>
                <a:latin typeface="Lato"/>
                <a:ea typeface="Lato"/>
                <a:cs typeface="Lato"/>
                <a:sym typeface="Lato"/>
              </a:defRPr>
            </a:lvl9pPr>
          </a:lstStyle>
          <a:p>
            <a:endParaRPr/>
          </a:p>
        </p:txBody>
      </p:sp>
      <p:sp>
        <p:nvSpPr>
          <p:cNvPr id="72" name="Google Shape;72;p16"/>
          <p:cNvSpPr txBox="1">
            <a:spLocks noGrp="1"/>
          </p:cNvSpPr>
          <p:nvPr>
            <p:ph type="subTitle" idx="1"/>
          </p:nvPr>
        </p:nvSpPr>
        <p:spPr>
          <a:xfrm>
            <a:off x="350544" y="3602532"/>
            <a:ext cx="8442900" cy="368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7F7F7F"/>
              </a:buClr>
              <a:buSzPts val="1400"/>
              <a:buFont typeface="Arial"/>
              <a:buNone/>
              <a:defRPr sz="1600" b="0" i="0" u="none" strike="noStrike" cap="none">
                <a:solidFill>
                  <a:srgbClr val="7F7F7F"/>
                </a:solidFill>
                <a:latin typeface="Lato"/>
                <a:ea typeface="Lato"/>
                <a:cs typeface="Lato"/>
                <a:sym typeface="Lato"/>
              </a:defRPr>
            </a:lvl1pPr>
            <a:lvl2pPr marL="457200" marR="0" lvl="1" indent="0" algn="ctr" rtl="0">
              <a:lnSpc>
                <a:spcPct val="100000"/>
              </a:lnSpc>
              <a:spcBef>
                <a:spcPts val="400"/>
              </a:spcBef>
              <a:spcAft>
                <a:spcPts val="0"/>
              </a:spcAft>
              <a:buClr>
                <a:schemeClr val="lt1"/>
              </a:buClr>
              <a:buSzPts val="2200"/>
              <a:buFont typeface="Arial"/>
              <a:buNone/>
              <a:defRPr sz="2000" b="0" i="0" u="none" strike="noStrike" cap="none">
                <a:solidFill>
                  <a:srgbClr val="8F8F8F"/>
                </a:solidFill>
                <a:latin typeface="Lato"/>
                <a:ea typeface="Lato"/>
                <a:cs typeface="Lato"/>
                <a:sym typeface="Lato"/>
              </a:defRPr>
            </a:lvl2pPr>
            <a:lvl3pPr marL="914400" marR="0" lvl="2" indent="0" algn="ctr" rtl="0">
              <a:lnSpc>
                <a:spcPct val="100000"/>
              </a:lnSpc>
              <a:spcBef>
                <a:spcPts val="400"/>
              </a:spcBef>
              <a:spcAft>
                <a:spcPts val="0"/>
              </a:spcAft>
              <a:buClr>
                <a:schemeClr val="lt1"/>
              </a:buClr>
              <a:buSzPts val="2200"/>
              <a:buFont typeface="Arial"/>
              <a:buNone/>
              <a:defRPr sz="1800" b="0" i="0" u="none" strike="noStrike" cap="none">
                <a:solidFill>
                  <a:srgbClr val="8F8F8F"/>
                </a:solidFill>
                <a:latin typeface="Lato"/>
                <a:ea typeface="Lato"/>
                <a:cs typeface="Lato"/>
                <a:sym typeface="Lato"/>
              </a:defRPr>
            </a:lvl3pPr>
            <a:lvl4pPr marL="1371600" marR="0" lvl="3" indent="0" algn="ctr" rtl="0">
              <a:lnSpc>
                <a:spcPct val="100000"/>
              </a:lnSpc>
              <a:spcBef>
                <a:spcPts val="400"/>
              </a:spcBef>
              <a:spcAft>
                <a:spcPts val="0"/>
              </a:spcAft>
              <a:buClr>
                <a:schemeClr val="lt1"/>
              </a:buClr>
              <a:buSzPts val="2200"/>
              <a:buFont typeface="Arial"/>
              <a:buNone/>
              <a:defRPr sz="1600" b="0" i="0" u="none" strike="noStrike" cap="none">
                <a:solidFill>
                  <a:srgbClr val="8F8F8F"/>
                </a:solidFill>
                <a:latin typeface="Lato"/>
                <a:ea typeface="Lato"/>
                <a:cs typeface="Lato"/>
                <a:sym typeface="Lato"/>
              </a:defRPr>
            </a:lvl4pPr>
            <a:lvl5pPr marL="1828800" marR="0" lvl="4" indent="0" algn="ctr" rtl="0">
              <a:lnSpc>
                <a:spcPct val="100000"/>
              </a:lnSpc>
              <a:spcBef>
                <a:spcPts val="400"/>
              </a:spcBef>
              <a:spcAft>
                <a:spcPts val="0"/>
              </a:spcAft>
              <a:buClr>
                <a:schemeClr val="lt1"/>
              </a:buClr>
              <a:buSzPts val="2200"/>
              <a:buFont typeface="Arial"/>
              <a:buNone/>
              <a:defRPr sz="1600" b="0" i="0" u="none" strike="noStrike" cap="none">
                <a:solidFill>
                  <a:srgbClr val="8F8F8F"/>
                </a:solidFill>
                <a:latin typeface="Lato"/>
                <a:ea typeface="Lato"/>
                <a:cs typeface="Lato"/>
                <a:sym typeface="Lato"/>
              </a:defRPr>
            </a:lvl5pPr>
            <a:lvl6pPr marL="2286000" marR="0" lvl="5" indent="0" algn="ctr" rtl="0">
              <a:lnSpc>
                <a:spcPct val="100000"/>
              </a:lnSpc>
              <a:spcBef>
                <a:spcPts val="400"/>
              </a:spcBef>
              <a:spcAft>
                <a:spcPts val="0"/>
              </a:spcAft>
              <a:buClr>
                <a:srgbClr val="8F8F8F"/>
              </a:buClr>
              <a:buSzPts val="2200"/>
              <a:buFont typeface="Arial"/>
              <a:buNone/>
              <a:defRPr sz="1600" b="0" i="0" u="none" strike="noStrike" cap="none">
                <a:solidFill>
                  <a:srgbClr val="8F8F8F"/>
                </a:solidFill>
                <a:latin typeface="Helvetica Neue"/>
                <a:ea typeface="Helvetica Neue"/>
                <a:cs typeface="Helvetica Neue"/>
                <a:sym typeface="Helvetica Neue"/>
              </a:defRPr>
            </a:lvl6pPr>
            <a:lvl7pPr marL="2743200" marR="0" lvl="6" indent="0" algn="ctr" rtl="0">
              <a:lnSpc>
                <a:spcPct val="100000"/>
              </a:lnSpc>
              <a:spcBef>
                <a:spcPts val="400"/>
              </a:spcBef>
              <a:spcAft>
                <a:spcPts val="0"/>
              </a:spcAft>
              <a:buClr>
                <a:srgbClr val="8F8F8F"/>
              </a:buClr>
              <a:buSzPts val="2200"/>
              <a:buFont typeface="Arial"/>
              <a:buNone/>
              <a:defRPr sz="2000" b="0" i="0" u="none" strike="noStrike" cap="none">
                <a:solidFill>
                  <a:srgbClr val="8F8F8F"/>
                </a:solidFill>
                <a:latin typeface="Questrial"/>
                <a:ea typeface="Questrial"/>
                <a:cs typeface="Questrial"/>
                <a:sym typeface="Questrial"/>
              </a:defRPr>
            </a:lvl7pPr>
            <a:lvl8pPr marL="3200400" marR="0" lvl="7" indent="0" algn="ctr" rtl="0">
              <a:lnSpc>
                <a:spcPct val="100000"/>
              </a:lnSpc>
              <a:spcBef>
                <a:spcPts val="400"/>
              </a:spcBef>
              <a:spcAft>
                <a:spcPts val="0"/>
              </a:spcAft>
              <a:buClr>
                <a:srgbClr val="8F8F8F"/>
              </a:buClr>
              <a:buSzPts val="2200"/>
              <a:buFont typeface="Arial"/>
              <a:buNone/>
              <a:defRPr sz="2000" b="0" i="0" u="none" strike="noStrike" cap="none">
                <a:solidFill>
                  <a:srgbClr val="8F8F8F"/>
                </a:solidFill>
                <a:latin typeface="Questrial"/>
                <a:ea typeface="Questrial"/>
                <a:cs typeface="Questrial"/>
                <a:sym typeface="Questrial"/>
              </a:defRPr>
            </a:lvl8pPr>
            <a:lvl9pPr marL="3657600" marR="0" lvl="8" indent="0" algn="ctr" rtl="0">
              <a:lnSpc>
                <a:spcPct val="100000"/>
              </a:lnSpc>
              <a:spcBef>
                <a:spcPts val="400"/>
              </a:spcBef>
              <a:spcAft>
                <a:spcPts val="0"/>
              </a:spcAft>
              <a:buClr>
                <a:srgbClr val="8F8F8F"/>
              </a:buClr>
              <a:buSzPts val="2200"/>
              <a:buFont typeface="Arial"/>
              <a:buNone/>
              <a:defRPr sz="2000" b="0" i="0" u="none" strike="noStrike" cap="none">
                <a:solidFill>
                  <a:srgbClr val="8F8F8F"/>
                </a:solidFill>
                <a:latin typeface="Questrial"/>
                <a:ea typeface="Questrial"/>
                <a:cs typeface="Questrial"/>
                <a:sym typeface="Questrial"/>
              </a:defRPr>
            </a:lvl9pPr>
          </a:lstStyle>
          <a:p>
            <a:endParaRPr/>
          </a:p>
        </p:txBody>
      </p:sp>
      <p:sp>
        <p:nvSpPr>
          <p:cNvPr id="73" name="Google Shape;73;p1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1pPr>
            <a:lvl2pPr marL="0" marR="0" lvl="1"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2pPr>
            <a:lvl3pPr marL="0" marR="0" lvl="2"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3pPr>
            <a:lvl4pPr marL="0" marR="0" lvl="3"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4pPr>
            <a:lvl5pPr marL="0" marR="0" lvl="4"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5pPr>
            <a:lvl6pPr marL="0" marR="0" lvl="5"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6pPr>
            <a:lvl7pPr marL="0" marR="0" lvl="6"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7pPr>
            <a:lvl8pPr marL="0" marR="0" lvl="7"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8pPr>
            <a:lvl9pPr marL="0" marR="0" lvl="8"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0584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Green Text Slide">
  <p:cSld name="Green Text Slide">
    <p:spTree>
      <p:nvGrpSpPr>
        <p:cNvPr id="1" name="Shape 74"/>
        <p:cNvGrpSpPr/>
        <p:nvPr/>
      </p:nvGrpSpPr>
      <p:grpSpPr>
        <a:xfrm>
          <a:off x="0" y="0"/>
          <a:ext cx="0" cy="0"/>
          <a:chOff x="0" y="0"/>
          <a:chExt cx="0" cy="0"/>
        </a:xfrm>
      </p:grpSpPr>
      <p:sp>
        <p:nvSpPr>
          <p:cNvPr id="75" name="Google Shape;75;p17"/>
          <p:cNvSpPr/>
          <p:nvPr/>
        </p:nvSpPr>
        <p:spPr>
          <a:xfrm>
            <a:off x="-1" y="0"/>
            <a:ext cx="9144000" cy="68580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76" name="Google Shape;76;p17"/>
          <p:cNvSpPr txBox="1">
            <a:spLocks noGrp="1"/>
          </p:cNvSpPr>
          <p:nvPr>
            <p:ph type="body" idx="1"/>
          </p:nvPr>
        </p:nvSpPr>
        <p:spPr>
          <a:xfrm>
            <a:off x="1100666" y="1167629"/>
            <a:ext cx="7098000" cy="3703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400"/>
              </a:spcBef>
              <a:spcAft>
                <a:spcPts val="0"/>
              </a:spcAft>
              <a:buClr>
                <a:schemeClr val="lt2"/>
              </a:buClr>
              <a:buSzPts val="1400"/>
              <a:buFont typeface="Lato"/>
              <a:buNone/>
              <a:defRPr sz="4400" b="1" i="0" u="none" strike="noStrike" cap="none">
                <a:solidFill>
                  <a:schemeClr val="l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77" name="Google Shape;77;p17"/>
          <p:cNvSpPr txBox="1">
            <a:spLocks noGrp="1"/>
          </p:cNvSpPr>
          <p:nvPr>
            <p:ph type="body" idx="2"/>
          </p:nvPr>
        </p:nvSpPr>
        <p:spPr>
          <a:xfrm>
            <a:off x="1100666" y="4870771"/>
            <a:ext cx="7098000" cy="689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lt2"/>
              </a:buClr>
              <a:buSzPts val="1400"/>
              <a:buFont typeface="Lato"/>
              <a:buNone/>
              <a:defRPr sz="2400" b="0" i="0" u="none" strike="noStrike" cap="none">
                <a:solidFill>
                  <a:schemeClr val="l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33592870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ext with Chart, Table or Graphic">
  <p:cSld name="Text with Chart, Table or Graphic">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80" name="Google Shape;80;p18"/>
          <p:cNvSpPr txBox="1">
            <a:spLocks noGrp="1"/>
          </p:cNvSpPr>
          <p:nvPr>
            <p:ph type="body" idx="1"/>
          </p:nvPr>
        </p:nvSpPr>
        <p:spPr>
          <a:xfrm>
            <a:off x="3233738" y="1737153"/>
            <a:ext cx="5456100" cy="444760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81" name="Google Shape;81;p18"/>
          <p:cNvSpPr txBox="1">
            <a:spLocks noGrp="1"/>
          </p:cNvSpPr>
          <p:nvPr>
            <p:ph type="sldNum" idx="12"/>
          </p:nvPr>
        </p:nvSpPr>
        <p:spPr>
          <a:xfrm>
            <a:off x="767116" y="6491776"/>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82" name="Google Shape;82;p18"/>
          <p:cNvSpPr txBox="1">
            <a:spLocks noGrp="1"/>
          </p:cNvSpPr>
          <p:nvPr>
            <p:ph type="body" idx="2"/>
          </p:nvPr>
        </p:nvSpPr>
        <p:spPr>
          <a:xfrm>
            <a:off x="454025" y="1728809"/>
            <a:ext cx="2150700" cy="445400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9615690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3"/>
        <p:cNvGrpSpPr/>
        <p:nvPr/>
      </p:nvGrpSpPr>
      <p:grpSpPr>
        <a:xfrm>
          <a:off x="0" y="0"/>
          <a:ext cx="0" cy="0"/>
          <a:chOff x="0" y="0"/>
          <a:chExt cx="0" cy="0"/>
        </a:xfrm>
      </p:grpSpPr>
      <p:sp>
        <p:nvSpPr>
          <p:cNvPr id="84" name="Google Shape;84;p19"/>
          <p:cNvSpPr txBox="1">
            <a:spLocks noGrp="1"/>
          </p:cNvSpPr>
          <p:nvPr>
            <p:ph type="sldNum" idx="12"/>
          </p:nvPr>
        </p:nvSpPr>
        <p:spPr>
          <a:xfrm>
            <a:off x="767116" y="6491776"/>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80048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Image(s) with Large Text">
  <p:cSld name="Image(s) with Large Text">
    <p:spTree>
      <p:nvGrpSpPr>
        <p:cNvPr id="1" name="Shape 85"/>
        <p:cNvGrpSpPr/>
        <p:nvPr/>
      </p:nvGrpSpPr>
      <p:grpSpPr>
        <a:xfrm>
          <a:off x="0" y="0"/>
          <a:ext cx="0" cy="0"/>
          <a:chOff x="0" y="0"/>
          <a:chExt cx="0" cy="0"/>
        </a:xfrm>
      </p:grpSpPr>
      <p:sp>
        <p:nvSpPr>
          <p:cNvPr id="86" name="Google Shape;86;p20"/>
          <p:cNvSpPr>
            <a:spLocks noGrp="1"/>
          </p:cNvSpPr>
          <p:nvPr>
            <p:ph type="pic" idx="2"/>
          </p:nvPr>
        </p:nvSpPr>
        <p:spPr>
          <a:xfrm>
            <a:off x="3235385" y="0"/>
            <a:ext cx="5908500" cy="6858000"/>
          </a:xfrm>
          <a:prstGeom prst="rect">
            <a:avLst/>
          </a:prstGeom>
          <a:noFill/>
          <a:ln>
            <a:noFill/>
          </a:ln>
        </p:spPr>
        <p:txBody>
          <a:bodyPr spcFirstLastPara="1" wrap="square" lIns="91425" tIns="91425" rIns="91425" bIns="91425" anchor="t" anchorCtr="0"/>
          <a:lstStyle>
            <a:lvl1pPr marL="228600" marR="0" lvl="0" indent="-1143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406400" marR="0" lvl="1" indent="-1143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584200" marR="0" lvl="2" indent="-1270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762000" marR="0" lvl="3" indent="-1143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914400" marR="0" lvl="4" indent="-1143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552698" marR="0" lvl="5" indent="-8889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009898" marR="0" lvl="6" indent="-8889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467098" marR="0" lvl="7" indent="-8889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3924298" marR="0" lvl="8" indent="-8889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87" name="Google Shape;87;p20"/>
          <p:cNvSpPr txBox="1">
            <a:spLocks noGrp="1"/>
          </p:cNvSpPr>
          <p:nvPr>
            <p:ph type="body" idx="1"/>
          </p:nvPr>
        </p:nvSpPr>
        <p:spPr>
          <a:xfrm>
            <a:off x="454025" y="529163"/>
            <a:ext cx="2579700" cy="56556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rgbClr val="000000"/>
              </a:buClr>
              <a:buSzPts val="1400"/>
              <a:buFont typeface="Helvetica Neue"/>
              <a:buNone/>
              <a:defRPr sz="2000" b="1" i="0" u="none" strike="noStrike" cap="none">
                <a:solidFill>
                  <a:srgbClr val="000000"/>
                </a:solidFill>
                <a:latin typeface="Arial"/>
                <a:ea typeface="Arial"/>
                <a:cs typeface="Arial"/>
                <a:sym typeface="A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88" name="Google Shape;88;p20"/>
          <p:cNvSpPr txBox="1">
            <a:spLocks noGrp="1"/>
          </p:cNvSpPr>
          <p:nvPr>
            <p:ph type="sldNum" idx="12"/>
          </p:nvPr>
        </p:nvSpPr>
        <p:spPr>
          <a:xfrm>
            <a:off x="767116" y="6491776"/>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1039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pic>
        <p:nvPicPr>
          <p:cNvPr id="9" name="Picture 8" descr="wireframeOverlay-PCVertical.png"/>
          <p:cNvPicPr>
            <a:picLocks noChangeAspect="1"/>
          </p:cNvPicPr>
          <p:nvPr/>
        </p:nvPicPr>
        <p:blipFill>
          <a:blip r:embed="rId2"/>
          <a:srcRect b="-123309"/>
          <a:stretch>
            <a:fillRect/>
          </a:stretch>
        </p:blipFill>
        <p:spPr>
          <a:xfrm>
            <a:off x="3835212" y="1179575"/>
            <a:ext cx="5133975" cy="5275013"/>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91000" y="1680882"/>
            <a:ext cx="4313891" cy="1162050"/>
          </a:xfrm>
        </p:spPr>
        <p:txBody>
          <a:bodyPr anchor="b"/>
          <a:lstStyle>
            <a:lvl1pPr algn="l">
              <a:defRPr sz="28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4191000" y="2837329"/>
            <a:ext cx="4313891" cy="3415834"/>
          </a:xfrm>
        </p:spPr>
        <p:txBody>
          <a:bodyPr>
            <a:normAutofit/>
          </a:bodyPr>
          <a:lstStyle>
            <a:lvl1pPr marL="0" indent="0">
              <a:lnSpc>
                <a:spcPct val="110000"/>
              </a:lnSpc>
              <a:spcBef>
                <a:spcPts val="6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8" name="Picture Placeholder 10"/>
          <p:cNvSpPr>
            <a:spLocks noGrp="1"/>
          </p:cNvSpPr>
          <p:nvPr>
            <p:ph type="pic" sz="quarter" idx="14"/>
          </p:nvPr>
        </p:nvSpPr>
        <p:spPr>
          <a:xfrm>
            <a:off x="182880" y="1179576"/>
            <a:ext cx="3671047" cy="2205318"/>
          </a:xfrm>
        </p:spPr>
        <p:txBody>
          <a:bodyPr/>
          <a:lstStyle>
            <a:lvl1pPr>
              <a:buNone/>
              <a:defRPr/>
            </a:lvl1pPr>
          </a:lstStyle>
          <a:p>
            <a:r>
              <a:rPr lang="en-US"/>
              <a:t>Drag picture to placeholder or click icon to add</a:t>
            </a:r>
            <a:endParaRPr/>
          </a:p>
        </p:txBody>
      </p:sp>
      <p:sp>
        <p:nvSpPr>
          <p:cNvPr id="10" name="Picture Placeholder 10"/>
          <p:cNvSpPr>
            <a:spLocks noGrp="1"/>
          </p:cNvSpPr>
          <p:nvPr>
            <p:ph type="pic" sz="quarter" idx="15"/>
          </p:nvPr>
        </p:nvSpPr>
        <p:spPr>
          <a:xfrm>
            <a:off x="2015983" y="3383280"/>
            <a:ext cx="1837944" cy="3072384"/>
          </a:xfrm>
        </p:spPr>
        <p:txBody>
          <a:bodyPr/>
          <a:lstStyle>
            <a:lvl1pPr>
              <a:buNone/>
              <a:defRPr/>
            </a:lvl1pPr>
          </a:lstStyle>
          <a:p>
            <a:r>
              <a:rPr lang="en-US"/>
              <a:t>Drag picture to placeholder or click icon to add</a:t>
            </a:r>
            <a:endParaRPr/>
          </a:p>
        </p:txBody>
      </p:sp>
      <p:sp>
        <p:nvSpPr>
          <p:cNvPr id="12" name="Picture Placeholder 10"/>
          <p:cNvSpPr>
            <a:spLocks noGrp="1"/>
          </p:cNvSpPr>
          <p:nvPr>
            <p:ph type="pic" sz="quarter" idx="16"/>
          </p:nvPr>
        </p:nvSpPr>
        <p:spPr>
          <a:xfrm>
            <a:off x="182880" y="3383280"/>
            <a:ext cx="1837944" cy="3072384"/>
          </a:xfrm>
        </p:spPr>
        <p:txBody>
          <a:bodyPr/>
          <a:lstStyle>
            <a:lvl1pPr>
              <a:buNone/>
              <a:defRPr/>
            </a:lvl1pPr>
          </a:lstStyle>
          <a:p>
            <a:r>
              <a:rPr lang="en-US"/>
              <a:t>Drag picture to placeholder or click icon to add</a:t>
            </a:r>
            <a:endParaRPr/>
          </a:p>
        </p:txBody>
      </p:sp>
      <p:sp>
        <p:nvSpPr>
          <p:cNvPr id="13" name="Slide Number Placeholder 5"/>
          <p:cNvSpPr>
            <a:spLocks noGrp="1"/>
          </p:cNvSpPr>
          <p:nvPr>
            <p:ph type="sldNum" sz="quarter" idx="12"/>
          </p:nvPr>
        </p:nvSpPr>
        <p:spPr>
          <a:xfrm>
            <a:off x="8382000" y="1219200"/>
            <a:ext cx="533400" cy="365125"/>
          </a:xfrm>
        </p:spPr>
        <p:txBody>
          <a:bodyPr/>
          <a:lstStyle/>
          <a:p>
            <a:fld id="{886BB73A-582F-4420-9A14-CB10A2B2E5E8}" type="slidenum">
              <a:rPr lang="en-US" smtClean="0"/>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91" name="Google Shape;91;p21"/>
          <p:cNvSpPr txBox="1">
            <a:spLocks noGrp="1"/>
          </p:cNvSpPr>
          <p:nvPr>
            <p:ph type="sldNum" idx="12"/>
          </p:nvPr>
        </p:nvSpPr>
        <p:spPr>
          <a:xfrm>
            <a:off x="767116" y="6491776"/>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50231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with 20pt Bold Text">
  <p:cSld name="Title with 20pt Bold Text">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94" name="Google Shape;94;p22"/>
          <p:cNvSpPr txBox="1">
            <a:spLocks noGrp="1"/>
          </p:cNvSpPr>
          <p:nvPr>
            <p:ph type="sldNum" idx="12"/>
          </p:nvPr>
        </p:nvSpPr>
        <p:spPr>
          <a:xfrm>
            <a:off x="767116" y="6491776"/>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95" name="Google Shape;95;p22"/>
          <p:cNvSpPr txBox="1">
            <a:spLocks noGrp="1"/>
          </p:cNvSpPr>
          <p:nvPr>
            <p:ph type="body" idx="1"/>
          </p:nvPr>
        </p:nvSpPr>
        <p:spPr>
          <a:xfrm>
            <a:off x="3233738" y="1652800"/>
            <a:ext cx="5452800" cy="4531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Helvetica Neue"/>
              <a:buNone/>
              <a:defRPr sz="20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96" name="Google Shape;96;p22"/>
          <p:cNvSpPr txBox="1">
            <a:spLocks noGrp="1"/>
          </p:cNvSpPr>
          <p:nvPr>
            <p:ph type="body" idx="2"/>
          </p:nvPr>
        </p:nvSpPr>
        <p:spPr>
          <a:xfrm>
            <a:off x="3229866" y="6184897"/>
            <a:ext cx="5456400" cy="476400"/>
          </a:xfrm>
          <a:prstGeom prst="rect">
            <a:avLst/>
          </a:prstGeom>
          <a:noFill/>
          <a:ln>
            <a:noFill/>
          </a:ln>
        </p:spPr>
        <p:txBody>
          <a:bodyPr spcFirstLastPara="1" wrap="square" lIns="91425" tIns="91425" rIns="91425" bIns="91425" anchor="b"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908388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33A544"/>
              </a:buClr>
              <a:buSzPts val="1400"/>
              <a:buFont typeface="Lato"/>
              <a:buNone/>
              <a:defRPr sz="2800" b="1" i="0" u="none" strike="noStrike" cap="none">
                <a:solidFill>
                  <a:srgbClr val="33A544"/>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sp>
        <p:nvSpPr>
          <p:cNvPr id="99" name="Google Shape;99;p2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2200" b="0" i="0" u="none" strike="noStrike" cap="none">
                <a:solidFill>
                  <a:schemeClr val="lt1"/>
                </a:solidFill>
                <a:latin typeface="Lato"/>
                <a:ea typeface="Lato"/>
                <a:cs typeface="Lato"/>
                <a:sym typeface="Lato"/>
              </a:defRPr>
            </a:lvl1pPr>
            <a:lvl2pPr marL="914400" marR="0" lvl="1" indent="-368300" algn="l" rtl="0">
              <a:lnSpc>
                <a:spcPct val="100000"/>
              </a:lnSpc>
              <a:spcBef>
                <a:spcPts val="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00" name="Google Shape;100;p23"/>
          <p:cNvSpPr txBox="1">
            <a:spLocks noGrp="1"/>
          </p:cNvSpPr>
          <p:nvPr>
            <p:ph type="sldNum" idx="12"/>
          </p:nvPr>
        </p:nvSpPr>
        <p:spPr>
          <a:xfrm>
            <a:off x="8472457" y="6217621"/>
            <a:ext cx="548700" cy="524800"/>
          </a:xfrm>
          <a:prstGeom prst="rect">
            <a:avLst/>
          </a:prstGeom>
          <a:noFill/>
          <a:ln>
            <a:noFill/>
          </a:ln>
        </p:spPr>
        <p:txBody>
          <a:bodyPr spcFirstLastPara="1" wrap="square" lIns="45675" tIns="45675" rIns="45675" bIns="4567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64009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101"/>
        <p:cNvGrpSpPr/>
        <p:nvPr/>
      </p:nvGrpSpPr>
      <p:grpSpPr>
        <a:xfrm>
          <a:off x="0" y="0"/>
          <a:ext cx="0" cy="0"/>
          <a:chOff x="0" y="0"/>
          <a:chExt cx="0" cy="0"/>
        </a:xfrm>
      </p:grpSpPr>
      <p:sp>
        <p:nvSpPr>
          <p:cNvPr id="102" name="Google Shape;102;p24"/>
          <p:cNvSpPr/>
          <p:nvPr/>
        </p:nvSpPr>
        <p:spPr>
          <a:xfrm>
            <a:off x="-1" y="0"/>
            <a:ext cx="9144000" cy="68580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pic>
        <p:nvPicPr>
          <p:cNvPr id="103" name="Google Shape;103;p24" descr="LOGO-Common_Sense-REVERSE-WHITE-screenRGB.png"/>
          <p:cNvPicPr preferRelativeResize="0"/>
          <p:nvPr/>
        </p:nvPicPr>
        <p:blipFill rotWithShape="1">
          <a:blip r:embed="rId2">
            <a:alphaModFix/>
          </a:blip>
          <a:srcRect/>
          <a:stretch/>
        </p:blipFill>
        <p:spPr>
          <a:xfrm>
            <a:off x="3185583" y="4579325"/>
            <a:ext cx="2741100" cy="913600"/>
          </a:xfrm>
          <a:prstGeom prst="rect">
            <a:avLst/>
          </a:prstGeom>
          <a:noFill/>
          <a:ln>
            <a:noFill/>
          </a:ln>
        </p:spPr>
      </p:pic>
      <p:sp>
        <p:nvSpPr>
          <p:cNvPr id="104" name="Google Shape;104;p24"/>
          <p:cNvSpPr txBox="1">
            <a:spLocks noGrp="1"/>
          </p:cNvSpPr>
          <p:nvPr>
            <p:ph type="body" idx="1"/>
          </p:nvPr>
        </p:nvSpPr>
        <p:spPr>
          <a:xfrm>
            <a:off x="1938348" y="1463963"/>
            <a:ext cx="5147400" cy="2595600"/>
          </a:xfrm>
          <a:prstGeom prst="rect">
            <a:avLst/>
          </a:prstGeom>
          <a:noFill/>
          <a:ln>
            <a:noFill/>
          </a:ln>
        </p:spPr>
        <p:txBody>
          <a:bodyPr spcFirstLastPara="1" wrap="square" lIns="91425" tIns="91425" rIns="91425" bIns="91425" anchor="ctr" anchorCtr="0"/>
          <a:lstStyle>
            <a:lvl1pPr marL="457200" marR="0" lvl="0" indent="-228600" algn="ctr" rtl="0">
              <a:lnSpc>
                <a:spcPct val="100000"/>
              </a:lnSpc>
              <a:spcBef>
                <a:spcPts val="400"/>
              </a:spcBef>
              <a:spcAft>
                <a:spcPts val="0"/>
              </a:spcAft>
              <a:buClr>
                <a:schemeClr val="lt2"/>
              </a:buClr>
              <a:buSzPts val="1400"/>
              <a:buFont typeface="Lato"/>
              <a:buNone/>
              <a:defRPr sz="2000" b="0" i="0" u="none" strike="noStrike" cap="none">
                <a:solidFill>
                  <a:schemeClr val="l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34853048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1" type="tx">
  <p:cSld name="Title Slide 1">
    <p:spTree>
      <p:nvGrpSpPr>
        <p:cNvPr id="1" name="Shape 105"/>
        <p:cNvGrpSpPr/>
        <p:nvPr/>
      </p:nvGrpSpPr>
      <p:grpSpPr>
        <a:xfrm>
          <a:off x="0" y="0"/>
          <a:ext cx="0" cy="0"/>
          <a:chOff x="0" y="0"/>
          <a:chExt cx="0" cy="0"/>
        </a:xfrm>
      </p:grpSpPr>
      <p:pic>
        <p:nvPicPr>
          <p:cNvPr id="106" name="Google Shape;106;p25" descr="Titlevs5.jpg"/>
          <p:cNvPicPr preferRelativeResize="0"/>
          <p:nvPr/>
        </p:nvPicPr>
        <p:blipFill rotWithShape="1">
          <a:blip r:embed="rId2">
            <a:alphaModFix/>
          </a:blip>
          <a:srcRect r="2085" b="2085"/>
          <a:stretch/>
        </p:blipFill>
        <p:spPr>
          <a:xfrm flipH="1">
            <a:off x="43" y="-127000"/>
            <a:ext cx="9175800" cy="6246400"/>
          </a:xfrm>
          <a:prstGeom prst="rect">
            <a:avLst/>
          </a:prstGeom>
          <a:noFill/>
          <a:ln>
            <a:noFill/>
          </a:ln>
        </p:spPr>
      </p:pic>
      <p:sp>
        <p:nvSpPr>
          <p:cNvPr id="107" name="Google Shape;107;p25"/>
          <p:cNvSpPr/>
          <p:nvPr/>
        </p:nvSpPr>
        <p:spPr>
          <a:xfrm>
            <a:off x="-1" y="5469427"/>
            <a:ext cx="9144000" cy="13888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08" name="Google Shape;108;p25"/>
          <p:cNvSpPr/>
          <p:nvPr/>
        </p:nvSpPr>
        <p:spPr>
          <a:xfrm>
            <a:off x="0" y="5436005"/>
            <a:ext cx="9144000" cy="1860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09" name="Google Shape;109;p25"/>
          <p:cNvSpPr txBox="1">
            <a:spLocks noGrp="1"/>
          </p:cNvSpPr>
          <p:nvPr>
            <p:ph type="title"/>
          </p:nvPr>
        </p:nvSpPr>
        <p:spPr>
          <a:xfrm>
            <a:off x="350544" y="5904147"/>
            <a:ext cx="8442900" cy="6264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B3A3C"/>
              </a:buClr>
              <a:buSzPts val="1400"/>
              <a:buFont typeface="Lato"/>
              <a:buNone/>
              <a:defRPr sz="3600" b="1" i="0" u="none" strike="noStrike" cap="none">
                <a:solidFill>
                  <a:srgbClr val="3B3A3C"/>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pic>
        <p:nvPicPr>
          <p:cNvPr id="110" name="Google Shape;110;p25" descr="LOGO-Common_Sense-REVERSE-WHITE-screenRGB.png"/>
          <p:cNvPicPr preferRelativeResize="0"/>
          <p:nvPr/>
        </p:nvPicPr>
        <p:blipFill rotWithShape="1">
          <a:blip r:embed="rId3">
            <a:alphaModFix/>
          </a:blip>
          <a:srcRect/>
          <a:stretch/>
        </p:blipFill>
        <p:spPr>
          <a:xfrm>
            <a:off x="6332350" y="4390951"/>
            <a:ext cx="2288700" cy="762800"/>
          </a:xfrm>
          <a:prstGeom prst="rect">
            <a:avLst/>
          </a:prstGeom>
          <a:noFill/>
          <a:ln>
            <a:noFill/>
          </a:ln>
        </p:spPr>
      </p:pic>
    </p:spTree>
    <p:extLst>
      <p:ext uri="{BB962C8B-B14F-4D97-AF65-F5344CB8AC3E}">
        <p14:creationId xmlns:p14="http://schemas.microsoft.com/office/powerpoint/2010/main" val="23872211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11"/>
        <p:cNvGrpSpPr/>
        <p:nvPr/>
      </p:nvGrpSpPr>
      <p:grpSpPr>
        <a:xfrm>
          <a:off x="0" y="0"/>
          <a:ext cx="0" cy="0"/>
          <a:chOff x="0" y="0"/>
          <a:chExt cx="0" cy="0"/>
        </a:xfrm>
      </p:grpSpPr>
      <p:pic>
        <p:nvPicPr>
          <p:cNvPr id="112" name="Google Shape;112;p26" descr="Titlevs3.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3" name="Google Shape;113;p26"/>
          <p:cNvSpPr/>
          <p:nvPr/>
        </p:nvSpPr>
        <p:spPr>
          <a:xfrm>
            <a:off x="-1" y="5469427"/>
            <a:ext cx="9144000" cy="13888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14" name="Google Shape;114;p26"/>
          <p:cNvSpPr/>
          <p:nvPr/>
        </p:nvSpPr>
        <p:spPr>
          <a:xfrm>
            <a:off x="0" y="5436005"/>
            <a:ext cx="9144000" cy="1860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15" name="Google Shape;115;p26"/>
          <p:cNvSpPr txBox="1">
            <a:spLocks noGrp="1"/>
          </p:cNvSpPr>
          <p:nvPr>
            <p:ph type="title"/>
          </p:nvPr>
        </p:nvSpPr>
        <p:spPr>
          <a:xfrm>
            <a:off x="350544" y="5904147"/>
            <a:ext cx="8442900" cy="6264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B3A3C"/>
              </a:buClr>
              <a:buSzPts val="1400"/>
              <a:buFont typeface="Lato"/>
              <a:buNone/>
              <a:defRPr sz="3600" b="1" i="0" u="none" strike="noStrike" cap="none">
                <a:solidFill>
                  <a:srgbClr val="3B3A3C"/>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pic>
        <p:nvPicPr>
          <p:cNvPr id="116" name="Google Shape;116;p26" descr="LOGO-Common_Sense-REVERSE-WHITE-screenRGB.png"/>
          <p:cNvPicPr preferRelativeResize="0"/>
          <p:nvPr/>
        </p:nvPicPr>
        <p:blipFill rotWithShape="1">
          <a:blip r:embed="rId3">
            <a:alphaModFix/>
          </a:blip>
          <a:srcRect/>
          <a:stretch/>
        </p:blipFill>
        <p:spPr>
          <a:xfrm>
            <a:off x="5853787" y="4453951"/>
            <a:ext cx="2476500" cy="825600"/>
          </a:xfrm>
          <a:prstGeom prst="rect">
            <a:avLst/>
          </a:prstGeom>
          <a:noFill/>
          <a:ln>
            <a:noFill/>
          </a:ln>
        </p:spPr>
      </p:pic>
    </p:spTree>
    <p:extLst>
      <p:ext uri="{BB962C8B-B14F-4D97-AF65-F5344CB8AC3E}">
        <p14:creationId xmlns:p14="http://schemas.microsoft.com/office/powerpoint/2010/main" val="1478904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tandard Slide">
  <p:cSld name="Standard Slide">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385085" y="547051"/>
            <a:ext cx="8376300" cy="2740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Lato"/>
              <a:buNone/>
              <a:defRPr sz="2800" b="1" i="0" u="none" strike="noStrike" cap="none">
                <a:solidFill>
                  <a:schemeClr val="dk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sp>
        <p:nvSpPr>
          <p:cNvPr id="119" name="Google Shape;119;p27"/>
          <p:cNvSpPr txBox="1">
            <a:spLocks noGrp="1"/>
          </p:cNvSpPr>
          <p:nvPr>
            <p:ph type="sldNum" idx="12"/>
          </p:nvPr>
        </p:nvSpPr>
        <p:spPr>
          <a:xfrm>
            <a:off x="8487889" y="6404312"/>
            <a:ext cx="273600" cy="2692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
        <p:nvSpPr>
          <p:cNvPr id="120" name="Google Shape;120;p27"/>
          <p:cNvSpPr txBox="1">
            <a:spLocks noGrp="1"/>
          </p:cNvSpPr>
          <p:nvPr>
            <p:ph type="body" idx="1"/>
          </p:nvPr>
        </p:nvSpPr>
        <p:spPr>
          <a:xfrm>
            <a:off x="406668" y="1347925"/>
            <a:ext cx="8377200" cy="4611200"/>
          </a:xfrm>
          <a:prstGeom prst="rect">
            <a:avLst/>
          </a:prstGeom>
          <a:noFill/>
          <a:ln>
            <a:noFill/>
          </a:ln>
        </p:spPr>
        <p:txBody>
          <a:bodyPr spcFirstLastPara="1" wrap="square" lIns="91425" tIns="91425" rIns="91425" bIns="91425" anchor="t" anchorCtr="0"/>
          <a:lstStyle>
            <a:lvl1pPr marL="457200" marR="0" lvl="0" indent="-228600" algn="l" rtl="0">
              <a:lnSpc>
                <a:spcPct val="110000"/>
              </a:lnSpc>
              <a:spcBef>
                <a:spcPts val="400"/>
              </a:spcBef>
              <a:spcAft>
                <a:spcPts val="0"/>
              </a:spcAft>
              <a:buClr>
                <a:schemeClr val="lt1"/>
              </a:buClr>
              <a:buSzPts val="1400"/>
              <a:buFont typeface="Lato"/>
              <a:buNone/>
              <a:defRPr sz="2000" b="0" i="0" u="none" strike="noStrike" cap="none">
                <a:solidFill>
                  <a:schemeClr val="lt1"/>
                </a:solidFill>
                <a:latin typeface="Lato"/>
                <a:ea typeface="Lato"/>
                <a:cs typeface="Lato"/>
                <a:sym typeface="Lato"/>
              </a:defRPr>
            </a:lvl1pPr>
            <a:lvl2pPr marL="914400" marR="0" lvl="1" indent="-345186" algn="l" rtl="0">
              <a:lnSpc>
                <a:spcPct val="110000"/>
              </a:lnSpc>
              <a:spcBef>
                <a:spcPts val="400"/>
              </a:spcBef>
              <a:spcAft>
                <a:spcPts val="0"/>
              </a:spcAft>
              <a:buClr>
                <a:schemeClr val="lt1"/>
              </a:buClr>
              <a:buSzPts val="1836"/>
              <a:buFont typeface="Lato"/>
              <a:buChar char="•"/>
              <a:defRPr sz="1800" b="0" i="0" u="none" strike="noStrike" cap="none">
                <a:solidFill>
                  <a:schemeClr val="lt1"/>
                </a:solidFill>
                <a:latin typeface="Lato"/>
                <a:ea typeface="Lato"/>
                <a:cs typeface="Lato"/>
                <a:sym typeface="Lato"/>
              </a:defRPr>
            </a:lvl2pPr>
            <a:lvl3pPr marL="1371600" marR="0" lvl="2" indent="-332232" algn="l" rtl="0">
              <a:lnSpc>
                <a:spcPct val="110000"/>
              </a:lnSpc>
              <a:spcBef>
                <a:spcPts val="400"/>
              </a:spcBef>
              <a:spcAft>
                <a:spcPts val="0"/>
              </a:spcAft>
              <a:buClr>
                <a:schemeClr val="lt1"/>
              </a:buClr>
              <a:buSzPts val="1632"/>
              <a:buFont typeface="Lato"/>
              <a:buChar char="•"/>
              <a:defRPr sz="1600" b="0" i="0" u="none" strike="noStrike" cap="none">
                <a:solidFill>
                  <a:schemeClr val="lt1"/>
                </a:solidFill>
                <a:latin typeface="Lato"/>
                <a:ea typeface="Lato"/>
                <a:cs typeface="Lato"/>
                <a:sym typeface="Lato"/>
              </a:defRPr>
            </a:lvl3pPr>
            <a:lvl4pPr marL="1828800" marR="0" lvl="3" indent="-319278" algn="l" rtl="0">
              <a:lnSpc>
                <a:spcPct val="110000"/>
              </a:lnSpc>
              <a:spcBef>
                <a:spcPts val="400"/>
              </a:spcBef>
              <a:spcAft>
                <a:spcPts val="0"/>
              </a:spcAft>
              <a:buClr>
                <a:schemeClr val="lt1"/>
              </a:buClr>
              <a:buSzPts val="1428"/>
              <a:buFont typeface="Lato"/>
              <a:buChar char="•"/>
              <a:defRPr sz="1400" b="0" i="0" u="none" strike="noStrike" cap="none">
                <a:solidFill>
                  <a:schemeClr val="lt1"/>
                </a:solidFill>
                <a:latin typeface="Lato"/>
                <a:ea typeface="Lato"/>
                <a:cs typeface="Lato"/>
                <a:sym typeface="Lato"/>
              </a:defRPr>
            </a:lvl4pPr>
            <a:lvl5pPr marL="2286000" marR="0" lvl="4" indent="-355600" algn="l" rtl="0">
              <a:lnSpc>
                <a:spcPct val="100000"/>
              </a:lnSpc>
              <a:spcBef>
                <a:spcPts val="400"/>
              </a:spcBef>
              <a:spcAft>
                <a:spcPts val="0"/>
              </a:spcAft>
              <a:buClr>
                <a:srgbClr val="3B3A3C"/>
              </a:buClr>
              <a:buSzPts val="2000"/>
              <a:buFont typeface="Lato"/>
              <a:buChar char="•"/>
              <a:defRPr sz="20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21" name="Google Shape;121;p27"/>
          <p:cNvSpPr txBox="1">
            <a:spLocks noGrp="1"/>
          </p:cNvSpPr>
          <p:nvPr>
            <p:ph type="body" idx="2"/>
          </p:nvPr>
        </p:nvSpPr>
        <p:spPr>
          <a:xfrm>
            <a:off x="384387" y="799033"/>
            <a:ext cx="8377200" cy="274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dk2"/>
              </a:buClr>
              <a:buSzPts val="1400"/>
              <a:buFont typeface="Lato"/>
              <a:buNone/>
              <a:defRPr sz="2000" b="0" i="0" u="none" strike="noStrike" cap="none">
                <a:solidFill>
                  <a:schemeClr val="dk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40361466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tandard Slide 2 Column">
  <p:cSld name="Standard Slide 2 Column">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385085" y="547051"/>
            <a:ext cx="8376300" cy="2740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Lato"/>
              <a:buNone/>
              <a:defRPr sz="2800" b="1" i="0" u="none" strike="noStrike" cap="none">
                <a:solidFill>
                  <a:schemeClr val="dk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sp>
        <p:nvSpPr>
          <p:cNvPr id="124" name="Google Shape;124;p28"/>
          <p:cNvSpPr txBox="1">
            <a:spLocks noGrp="1"/>
          </p:cNvSpPr>
          <p:nvPr>
            <p:ph type="body" idx="1"/>
          </p:nvPr>
        </p:nvSpPr>
        <p:spPr>
          <a:xfrm>
            <a:off x="384387" y="799033"/>
            <a:ext cx="8377200" cy="274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rgbClr val="767171"/>
              </a:buClr>
              <a:buSzPts val="1400"/>
              <a:buFont typeface="Lato"/>
              <a:buNone/>
              <a:defRPr sz="2000" b="0" i="0" u="none" strike="noStrike" cap="none">
                <a:solidFill>
                  <a:srgbClr val="767171"/>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25" name="Google Shape;125;p28"/>
          <p:cNvSpPr txBox="1">
            <a:spLocks noGrp="1"/>
          </p:cNvSpPr>
          <p:nvPr>
            <p:ph type="body" idx="2"/>
          </p:nvPr>
        </p:nvSpPr>
        <p:spPr>
          <a:xfrm>
            <a:off x="4667200" y="1347925"/>
            <a:ext cx="4094400" cy="4611200"/>
          </a:xfrm>
          <a:prstGeom prst="rect">
            <a:avLst/>
          </a:prstGeom>
          <a:noFill/>
          <a:ln>
            <a:noFill/>
          </a:ln>
        </p:spPr>
        <p:txBody>
          <a:bodyPr spcFirstLastPara="1" wrap="square" lIns="91425" tIns="91425" rIns="91425" bIns="91425" anchor="t" anchorCtr="0"/>
          <a:lstStyle>
            <a:lvl1pPr marL="457200" marR="0" lvl="0" indent="-228600" algn="l" rtl="0">
              <a:lnSpc>
                <a:spcPct val="110000"/>
              </a:lnSpc>
              <a:spcBef>
                <a:spcPts val="400"/>
              </a:spcBef>
              <a:spcAft>
                <a:spcPts val="0"/>
              </a:spcAft>
              <a:buClr>
                <a:schemeClr val="lt1"/>
              </a:buClr>
              <a:buSzPts val="1400"/>
              <a:buFont typeface="Lato"/>
              <a:buNone/>
              <a:defRPr sz="2000" b="0" i="0" u="none" strike="noStrike" cap="none">
                <a:solidFill>
                  <a:schemeClr val="lt1"/>
                </a:solidFill>
                <a:latin typeface="Lato"/>
                <a:ea typeface="Lato"/>
                <a:cs typeface="Lato"/>
                <a:sym typeface="Lato"/>
              </a:defRPr>
            </a:lvl1pPr>
            <a:lvl2pPr marL="914400" marR="0" lvl="1" indent="-345186" algn="l" rtl="0">
              <a:lnSpc>
                <a:spcPct val="110000"/>
              </a:lnSpc>
              <a:spcBef>
                <a:spcPts val="400"/>
              </a:spcBef>
              <a:spcAft>
                <a:spcPts val="0"/>
              </a:spcAft>
              <a:buClr>
                <a:schemeClr val="lt1"/>
              </a:buClr>
              <a:buSzPts val="1836"/>
              <a:buFont typeface="Lato"/>
              <a:buChar char="•"/>
              <a:defRPr sz="1800" b="0" i="0" u="none" strike="noStrike" cap="none">
                <a:solidFill>
                  <a:schemeClr val="lt1"/>
                </a:solidFill>
                <a:latin typeface="Lato"/>
                <a:ea typeface="Lato"/>
                <a:cs typeface="Lato"/>
                <a:sym typeface="Lato"/>
              </a:defRPr>
            </a:lvl2pPr>
            <a:lvl3pPr marL="1371600" marR="0" lvl="2" indent="-332232" algn="l" rtl="0">
              <a:lnSpc>
                <a:spcPct val="110000"/>
              </a:lnSpc>
              <a:spcBef>
                <a:spcPts val="400"/>
              </a:spcBef>
              <a:spcAft>
                <a:spcPts val="0"/>
              </a:spcAft>
              <a:buClr>
                <a:schemeClr val="lt1"/>
              </a:buClr>
              <a:buSzPts val="1632"/>
              <a:buFont typeface="Lato"/>
              <a:buChar char="•"/>
              <a:defRPr sz="1600" b="0" i="0" u="none" strike="noStrike" cap="none">
                <a:solidFill>
                  <a:schemeClr val="lt1"/>
                </a:solidFill>
                <a:latin typeface="Lato"/>
                <a:ea typeface="Lato"/>
                <a:cs typeface="Lato"/>
                <a:sym typeface="Lato"/>
              </a:defRPr>
            </a:lvl3pPr>
            <a:lvl4pPr marL="1828800" marR="0" lvl="3" indent="-319278" algn="l" rtl="0">
              <a:lnSpc>
                <a:spcPct val="110000"/>
              </a:lnSpc>
              <a:spcBef>
                <a:spcPts val="400"/>
              </a:spcBef>
              <a:spcAft>
                <a:spcPts val="0"/>
              </a:spcAft>
              <a:buClr>
                <a:schemeClr val="lt1"/>
              </a:buClr>
              <a:buSzPts val="1428"/>
              <a:buFont typeface="Lato"/>
              <a:buChar char="•"/>
              <a:defRPr sz="1400" b="0" i="0" u="none" strike="noStrike" cap="none">
                <a:solidFill>
                  <a:schemeClr val="lt1"/>
                </a:solidFill>
                <a:latin typeface="Lato"/>
                <a:ea typeface="Lato"/>
                <a:cs typeface="Lato"/>
                <a:sym typeface="Lato"/>
              </a:defRPr>
            </a:lvl4pPr>
            <a:lvl5pPr marL="2286000" marR="0" lvl="4" indent="-355600" algn="l" rtl="0">
              <a:lnSpc>
                <a:spcPct val="100000"/>
              </a:lnSpc>
              <a:spcBef>
                <a:spcPts val="400"/>
              </a:spcBef>
              <a:spcAft>
                <a:spcPts val="0"/>
              </a:spcAft>
              <a:buClr>
                <a:srgbClr val="3B3A3C"/>
              </a:buClr>
              <a:buSzPts val="2000"/>
              <a:buFont typeface="Lato"/>
              <a:buChar char="•"/>
              <a:defRPr sz="20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26" name="Google Shape;126;p28"/>
          <p:cNvSpPr txBox="1">
            <a:spLocks noGrp="1"/>
          </p:cNvSpPr>
          <p:nvPr>
            <p:ph type="body" idx="3"/>
          </p:nvPr>
        </p:nvSpPr>
        <p:spPr>
          <a:xfrm>
            <a:off x="406669" y="1347925"/>
            <a:ext cx="4094400" cy="4611200"/>
          </a:xfrm>
          <a:prstGeom prst="rect">
            <a:avLst/>
          </a:prstGeom>
          <a:noFill/>
          <a:ln>
            <a:noFill/>
          </a:ln>
        </p:spPr>
        <p:txBody>
          <a:bodyPr spcFirstLastPara="1" wrap="square" lIns="91425" tIns="91425" rIns="91425" bIns="91425" anchor="t" anchorCtr="0"/>
          <a:lstStyle>
            <a:lvl1pPr marL="457200" marR="0" lvl="0" indent="-228600" algn="l" rtl="0">
              <a:lnSpc>
                <a:spcPct val="110000"/>
              </a:lnSpc>
              <a:spcBef>
                <a:spcPts val="400"/>
              </a:spcBef>
              <a:spcAft>
                <a:spcPts val="0"/>
              </a:spcAft>
              <a:buClr>
                <a:schemeClr val="lt1"/>
              </a:buClr>
              <a:buSzPts val="1400"/>
              <a:buFont typeface="Lato"/>
              <a:buNone/>
              <a:defRPr sz="2000" b="0" i="0" u="none" strike="noStrike" cap="none">
                <a:solidFill>
                  <a:schemeClr val="lt1"/>
                </a:solidFill>
                <a:latin typeface="Lato"/>
                <a:ea typeface="Lato"/>
                <a:cs typeface="Lato"/>
                <a:sym typeface="Lato"/>
              </a:defRPr>
            </a:lvl1pPr>
            <a:lvl2pPr marL="914400" marR="0" lvl="1" indent="-345186" algn="l" rtl="0">
              <a:lnSpc>
                <a:spcPct val="110000"/>
              </a:lnSpc>
              <a:spcBef>
                <a:spcPts val="400"/>
              </a:spcBef>
              <a:spcAft>
                <a:spcPts val="0"/>
              </a:spcAft>
              <a:buClr>
                <a:schemeClr val="lt1"/>
              </a:buClr>
              <a:buSzPts val="1836"/>
              <a:buFont typeface="Lato"/>
              <a:buChar char="•"/>
              <a:defRPr sz="1800" b="0" i="0" u="none" strike="noStrike" cap="none">
                <a:solidFill>
                  <a:schemeClr val="lt1"/>
                </a:solidFill>
                <a:latin typeface="Lato"/>
                <a:ea typeface="Lato"/>
                <a:cs typeface="Lato"/>
                <a:sym typeface="Lato"/>
              </a:defRPr>
            </a:lvl2pPr>
            <a:lvl3pPr marL="1371600" marR="0" lvl="2" indent="-332232" algn="l" rtl="0">
              <a:lnSpc>
                <a:spcPct val="110000"/>
              </a:lnSpc>
              <a:spcBef>
                <a:spcPts val="400"/>
              </a:spcBef>
              <a:spcAft>
                <a:spcPts val="0"/>
              </a:spcAft>
              <a:buClr>
                <a:schemeClr val="lt1"/>
              </a:buClr>
              <a:buSzPts val="1632"/>
              <a:buFont typeface="Lato"/>
              <a:buChar char="•"/>
              <a:defRPr sz="1600" b="0" i="0" u="none" strike="noStrike" cap="none">
                <a:solidFill>
                  <a:schemeClr val="lt1"/>
                </a:solidFill>
                <a:latin typeface="Lato"/>
                <a:ea typeface="Lato"/>
                <a:cs typeface="Lato"/>
                <a:sym typeface="Lato"/>
              </a:defRPr>
            </a:lvl3pPr>
            <a:lvl4pPr marL="1828800" marR="0" lvl="3" indent="-319278" algn="l" rtl="0">
              <a:lnSpc>
                <a:spcPct val="110000"/>
              </a:lnSpc>
              <a:spcBef>
                <a:spcPts val="400"/>
              </a:spcBef>
              <a:spcAft>
                <a:spcPts val="0"/>
              </a:spcAft>
              <a:buClr>
                <a:schemeClr val="lt1"/>
              </a:buClr>
              <a:buSzPts val="1428"/>
              <a:buFont typeface="Lato"/>
              <a:buChar char="•"/>
              <a:defRPr sz="1400" b="0" i="0" u="none" strike="noStrike" cap="none">
                <a:solidFill>
                  <a:schemeClr val="lt1"/>
                </a:solidFill>
                <a:latin typeface="Lato"/>
                <a:ea typeface="Lato"/>
                <a:cs typeface="Lato"/>
                <a:sym typeface="Lato"/>
              </a:defRPr>
            </a:lvl4pPr>
            <a:lvl5pPr marL="2286000" marR="0" lvl="4" indent="-355600" algn="l" rtl="0">
              <a:lnSpc>
                <a:spcPct val="100000"/>
              </a:lnSpc>
              <a:spcBef>
                <a:spcPts val="400"/>
              </a:spcBef>
              <a:spcAft>
                <a:spcPts val="0"/>
              </a:spcAft>
              <a:buClr>
                <a:srgbClr val="3B3A3C"/>
              </a:buClr>
              <a:buSzPts val="2000"/>
              <a:buFont typeface="Lato"/>
              <a:buChar char="•"/>
              <a:defRPr sz="20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27" name="Google Shape;127;p28"/>
          <p:cNvSpPr txBox="1">
            <a:spLocks noGrp="1"/>
          </p:cNvSpPr>
          <p:nvPr>
            <p:ph type="sldNum" idx="12"/>
          </p:nvPr>
        </p:nvSpPr>
        <p:spPr>
          <a:xfrm>
            <a:off x="8487889" y="6404312"/>
            <a:ext cx="273600" cy="2692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59055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Image Slide Two Column 1">
  <p:cSld name="Image Slide Two Column 1">
    <p:spTree>
      <p:nvGrpSpPr>
        <p:cNvPr id="1" name="Shape 128"/>
        <p:cNvGrpSpPr/>
        <p:nvPr/>
      </p:nvGrpSpPr>
      <p:grpSpPr>
        <a:xfrm>
          <a:off x="0" y="0"/>
          <a:ext cx="0" cy="0"/>
          <a:chOff x="0" y="0"/>
          <a:chExt cx="0" cy="0"/>
        </a:xfrm>
      </p:grpSpPr>
      <p:sp>
        <p:nvSpPr>
          <p:cNvPr id="129" name="Google Shape;129;p29"/>
          <p:cNvSpPr/>
          <p:nvPr/>
        </p:nvSpPr>
        <p:spPr>
          <a:xfrm>
            <a:off x="0" y="-1"/>
            <a:ext cx="9144000" cy="69708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B3A3C"/>
              </a:buClr>
              <a:buFont typeface="Arial"/>
              <a:buNone/>
            </a:pPr>
            <a:endParaRPr sz="1400" b="0" i="0" u="none" strike="noStrike" cap="none">
              <a:solidFill>
                <a:srgbClr val="3B3A3C"/>
              </a:solidFill>
              <a:latin typeface="Arial"/>
              <a:ea typeface="Arial"/>
              <a:cs typeface="Arial"/>
              <a:sym typeface="Arial"/>
            </a:endParaRPr>
          </a:p>
        </p:txBody>
      </p:sp>
      <p:sp>
        <p:nvSpPr>
          <p:cNvPr id="130" name="Google Shape;130;p29"/>
          <p:cNvSpPr txBox="1">
            <a:spLocks noGrp="1"/>
          </p:cNvSpPr>
          <p:nvPr>
            <p:ph type="body" idx="1"/>
          </p:nvPr>
        </p:nvSpPr>
        <p:spPr>
          <a:xfrm>
            <a:off x="5715000" y="747887"/>
            <a:ext cx="3046500" cy="4870000"/>
          </a:xfrm>
          <a:prstGeom prst="rect">
            <a:avLst/>
          </a:prstGeom>
          <a:noFill/>
          <a:ln>
            <a:noFill/>
          </a:ln>
        </p:spPr>
        <p:txBody>
          <a:bodyPr spcFirstLastPara="1" wrap="square" lIns="91425" tIns="91425" rIns="91425" bIns="91425" anchor="ctr" anchorCtr="0"/>
          <a:lstStyle>
            <a:lvl1pPr marL="457200" marR="0" lvl="0" indent="-228600" algn="ctr" rtl="0">
              <a:lnSpc>
                <a:spcPct val="120000"/>
              </a:lnSpc>
              <a:spcBef>
                <a:spcPts val="400"/>
              </a:spcBef>
              <a:spcAft>
                <a:spcPts val="0"/>
              </a:spcAft>
              <a:buClr>
                <a:schemeClr val="dk2"/>
              </a:buClr>
              <a:buSzPts val="1400"/>
              <a:buFont typeface="Lato"/>
              <a:buNone/>
              <a:defRPr sz="2000" b="0" i="0" u="none" strike="noStrike" cap="none">
                <a:solidFill>
                  <a:schemeClr val="dk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pic>
        <p:nvPicPr>
          <p:cNvPr id="131" name="Google Shape;131;p29" descr="H-LOGO-Common_Sense-screenRGB.png"/>
          <p:cNvPicPr preferRelativeResize="0"/>
          <p:nvPr/>
        </p:nvPicPr>
        <p:blipFill rotWithShape="1">
          <a:blip r:embed="rId2">
            <a:alphaModFix/>
          </a:blip>
          <a:srcRect/>
          <a:stretch/>
        </p:blipFill>
        <p:spPr>
          <a:xfrm>
            <a:off x="6108619" y="6399279"/>
            <a:ext cx="2286000" cy="402400"/>
          </a:xfrm>
          <a:prstGeom prst="rect">
            <a:avLst/>
          </a:prstGeom>
          <a:noFill/>
          <a:ln>
            <a:noFill/>
          </a:ln>
        </p:spPr>
      </p:pic>
      <p:pic>
        <p:nvPicPr>
          <p:cNvPr id="132" name="Google Shape;132;p29" descr="iStock_25515001_SMALL.jpg"/>
          <p:cNvPicPr preferRelativeResize="0"/>
          <p:nvPr/>
        </p:nvPicPr>
        <p:blipFill rotWithShape="1">
          <a:blip r:embed="rId3">
            <a:alphaModFix/>
          </a:blip>
          <a:srcRect l="32136" r="18186"/>
          <a:stretch/>
        </p:blipFill>
        <p:spPr>
          <a:xfrm>
            <a:off x="529" y="-1"/>
            <a:ext cx="5164200" cy="6970800"/>
          </a:xfrm>
          <a:prstGeom prst="rect">
            <a:avLst/>
          </a:prstGeom>
          <a:noFill/>
          <a:ln>
            <a:noFill/>
          </a:ln>
        </p:spPr>
      </p:pic>
    </p:spTree>
    <p:extLst>
      <p:ext uri="{BB962C8B-B14F-4D97-AF65-F5344CB8AC3E}">
        <p14:creationId xmlns:p14="http://schemas.microsoft.com/office/powerpoint/2010/main" val="15899807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133"/>
        <p:cNvGrpSpPr/>
        <p:nvPr/>
      </p:nvGrpSpPr>
      <p:grpSpPr>
        <a:xfrm>
          <a:off x="0" y="0"/>
          <a:ext cx="0" cy="0"/>
          <a:chOff x="0" y="0"/>
          <a:chExt cx="0" cy="0"/>
        </a:xfrm>
      </p:grpSpPr>
      <p:sp>
        <p:nvSpPr>
          <p:cNvPr id="134" name="Google Shape;134;p30"/>
          <p:cNvSpPr/>
          <p:nvPr/>
        </p:nvSpPr>
        <p:spPr>
          <a:xfrm>
            <a:off x="0" y="-1"/>
            <a:ext cx="9144000" cy="69708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B3A3C"/>
              </a:buClr>
              <a:buFont typeface="Arial"/>
              <a:buNone/>
            </a:pPr>
            <a:endParaRPr sz="1400" b="0" i="0" u="none" strike="noStrike" cap="none">
              <a:solidFill>
                <a:srgbClr val="3B3A3C"/>
              </a:solidFill>
              <a:latin typeface="Arial"/>
              <a:ea typeface="Arial"/>
              <a:cs typeface="Arial"/>
              <a:sym typeface="Arial"/>
            </a:endParaRPr>
          </a:p>
        </p:txBody>
      </p:sp>
      <p:sp>
        <p:nvSpPr>
          <p:cNvPr id="135" name="Google Shape;135;p30"/>
          <p:cNvSpPr txBox="1">
            <a:spLocks noGrp="1"/>
          </p:cNvSpPr>
          <p:nvPr>
            <p:ph type="body" idx="1"/>
          </p:nvPr>
        </p:nvSpPr>
        <p:spPr>
          <a:xfrm>
            <a:off x="5715000" y="2156521"/>
            <a:ext cx="3046500" cy="3643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400"/>
              </a:spcBef>
              <a:spcAft>
                <a:spcPts val="0"/>
              </a:spcAft>
              <a:buClr>
                <a:schemeClr val="dk2"/>
              </a:buClr>
              <a:buSzPts val="1400"/>
              <a:buFont typeface="Lato"/>
              <a:buNone/>
              <a:defRPr sz="2000" b="0" i="0" u="none" strike="noStrike" cap="none">
                <a:solidFill>
                  <a:schemeClr val="dk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36" name="Google Shape;136;p30"/>
          <p:cNvSpPr>
            <a:spLocks noGrp="1"/>
          </p:cNvSpPr>
          <p:nvPr>
            <p:ph type="pic" idx="2"/>
          </p:nvPr>
        </p:nvSpPr>
        <p:spPr>
          <a:xfrm>
            <a:off x="529" y="-1"/>
            <a:ext cx="5164200" cy="6970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chemeClr val="lt1"/>
              </a:buClr>
              <a:buSzPts val="1400"/>
              <a:buFont typeface="Lato"/>
              <a:buNone/>
              <a:defRPr sz="2200" b="0" i="0" u="none" strike="noStrike" cap="none">
                <a:solidFill>
                  <a:schemeClr val="lt1"/>
                </a:solidFill>
                <a:latin typeface="Lato"/>
                <a:ea typeface="Lato"/>
                <a:cs typeface="Lato"/>
                <a:sym typeface="Lato"/>
              </a:defRPr>
            </a:lvl1pPr>
            <a:lvl2pPr marL="821687" marR="0" lvl="1" indent="-97787"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238250" marR="0" lvl="2" indent="-6985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726406" marR="0" lvl="3" indent="-113506"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183606" marR="0" lvl="4" indent="-113506"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562225" marR="0" lvl="5" indent="-34925"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009898" marR="0" lvl="6" indent="-38098"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467098" marR="0" lvl="7" indent="-38098"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3924298" marR="0" lvl="8" indent="-38098"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37" name="Google Shape;137;p30"/>
          <p:cNvSpPr txBox="1">
            <a:spLocks noGrp="1"/>
          </p:cNvSpPr>
          <p:nvPr>
            <p:ph type="title"/>
          </p:nvPr>
        </p:nvSpPr>
        <p:spPr>
          <a:xfrm>
            <a:off x="5715001" y="957075"/>
            <a:ext cx="3046500" cy="1143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33A544"/>
              </a:buClr>
              <a:buSzPts val="1400"/>
              <a:buFont typeface="Lato"/>
              <a:buNone/>
              <a:defRPr sz="2000" b="1" i="0" u="none" strike="noStrike" cap="none">
                <a:solidFill>
                  <a:srgbClr val="33A544"/>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pic>
        <p:nvPicPr>
          <p:cNvPr id="138" name="Google Shape;138;p30" descr="H-LOGO-Common_Sense-screenRGB.png"/>
          <p:cNvPicPr preferRelativeResize="0"/>
          <p:nvPr/>
        </p:nvPicPr>
        <p:blipFill rotWithShape="1">
          <a:blip r:embed="rId2">
            <a:alphaModFix/>
          </a:blip>
          <a:srcRect/>
          <a:stretch/>
        </p:blipFill>
        <p:spPr>
          <a:xfrm>
            <a:off x="6108619" y="6399279"/>
            <a:ext cx="2286000" cy="402400"/>
          </a:xfrm>
          <a:prstGeom prst="rect">
            <a:avLst/>
          </a:prstGeom>
          <a:noFill/>
          <a:ln>
            <a:noFill/>
          </a:ln>
        </p:spPr>
      </p:pic>
    </p:spTree>
    <p:extLst>
      <p:ext uri="{BB962C8B-B14F-4D97-AF65-F5344CB8AC3E}">
        <p14:creationId xmlns:p14="http://schemas.microsoft.com/office/powerpoint/2010/main" val="2859986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CE38E4D-051A-41E1-86A4-E56916468FD0}"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Green Text Slide Two Column">
  <p:cSld name="Green Text Slide Two Column">
    <p:spTree>
      <p:nvGrpSpPr>
        <p:cNvPr id="1" name="Shape 139"/>
        <p:cNvGrpSpPr/>
        <p:nvPr/>
      </p:nvGrpSpPr>
      <p:grpSpPr>
        <a:xfrm>
          <a:off x="0" y="0"/>
          <a:ext cx="0" cy="0"/>
          <a:chOff x="0" y="0"/>
          <a:chExt cx="0" cy="0"/>
        </a:xfrm>
      </p:grpSpPr>
      <p:sp>
        <p:nvSpPr>
          <p:cNvPr id="140" name="Google Shape;140;p31"/>
          <p:cNvSpPr/>
          <p:nvPr/>
        </p:nvSpPr>
        <p:spPr>
          <a:xfrm>
            <a:off x="0" y="-1"/>
            <a:ext cx="5164800" cy="69708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41" name="Google Shape;141;p31"/>
          <p:cNvSpPr txBox="1">
            <a:spLocks noGrp="1"/>
          </p:cNvSpPr>
          <p:nvPr>
            <p:ph type="body" idx="1"/>
          </p:nvPr>
        </p:nvSpPr>
        <p:spPr>
          <a:xfrm>
            <a:off x="606775" y="1012408"/>
            <a:ext cx="4007700" cy="4321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lt2"/>
              </a:buClr>
              <a:buSzPts val="1400"/>
              <a:buFont typeface="Lato"/>
              <a:buNone/>
              <a:defRPr sz="3600" b="1" i="0" u="none" strike="noStrike" cap="none">
                <a:solidFill>
                  <a:schemeClr val="l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42" name="Google Shape;142;p31"/>
          <p:cNvSpPr txBox="1">
            <a:spLocks noGrp="1"/>
          </p:cNvSpPr>
          <p:nvPr>
            <p:ph type="body" idx="2"/>
          </p:nvPr>
        </p:nvSpPr>
        <p:spPr>
          <a:xfrm>
            <a:off x="606775" y="5334000"/>
            <a:ext cx="4007700" cy="689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lt2"/>
              </a:buClr>
              <a:buSzPts val="1400"/>
              <a:buFont typeface="Lato"/>
              <a:buNone/>
              <a:defRPr sz="1800" b="0" i="0" u="none" strike="noStrike" cap="none">
                <a:solidFill>
                  <a:schemeClr val="l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43" name="Google Shape;143;p31"/>
          <p:cNvSpPr/>
          <p:nvPr/>
        </p:nvSpPr>
        <p:spPr>
          <a:xfrm>
            <a:off x="5164667" y="-1"/>
            <a:ext cx="3979200" cy="69708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B3A3C"/>
              </a:buClr>
              <a:buFont typeface="Arial"/>
              <a:buNone/>
            </a:pPr>
            <a:endParaRPr sz="1400" b="0" i="0" u="none" strike="noStrike" cap="none">
              <a:solidFill>
                <a:srgbClr val="3B3A3C"/>
              </a:solidFill>
              <a:latin typeface="Arial"/>
              <a:ea typeface="Arial"/>
              <a:cs typeface="Arial"/>
              <a:sym typeface="Arial"/>
            </a:endParaRPr>
          </a:p>
        </p:txBody>
      </p:sp>
      <p:sp>
        <p:nvSpPr>
          <p:cNvPr id="144" name="Google Shape;144;p31"/>
          <p:cNvSpPr txBox="1">
            <a:spLocks noGrp="1"/>
          </p:cNvSpPr>
          <p:nvPr>
            <p:ph type="body" idx="3"/>
          </p:nvPr>
        </p:nvSpPr>
        <p:spPr>
          <a:xfrm>
            <a:off x="5715000" y="1209963"/>
            <a:ext cx="3046500" cy="4408000"/>
          </a:xfrm>
          <a:prstGeom prst="rect">
            <a:avLst/>
          </a:prstGeom>
          <a:noFill/>
          <a:ln>
            <a:noFill/>
          </a:ln>
        </p:spPr>
        <p:txBody>
          <a:bodyPr spcFirstLastPara="1" wrap="square" lIns="91425" tIns="91425" rIns="91425" bIns="91425" anchor="ctr" anchorCtr="0"/>
          <a:lstStyle>
            <a:lvl1pPr marL="457200" marR="0" lvl="0" indent="-228600" algn="ctr" rtl="0">
              <a:lnSpc>
                <a:spcPct val="120000"/>
              </a:lnSpc>
              <a:spcBef>
                <a:spcPts val="400"/>
              </a:spcBef>
              <a:spcAft>
                <a:spcPts val="0"/>
              </a:spcAft>
              <a:buClr>
                <a:schemeClr val="dk2"/>
              </a:buClr>
              <a:buSzPts val="1400"/>
              <a:buFont typeface="Lato"/>
              <a:buNone/>
              <a:defRPr sz="2000" b="0" i="0" u="none" strike="noStrike" cap="none">
                <a:solidFill>
                  <a:schemeClr val="dk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pic>
        <p:nvPicPr>
          <p:cNvPr id="145" name="Google Shape;145;p31" descr="H-LOGO-Common_Sense-screenRGB.png"/>
          <p:cNvPicPr preferRelativeResize="0"/>
          <p:nvPr/>
        </p:nvPicPr>
        <p:blipFill rotWithShape="1">
          <a:blip r:embed="rId2">
            <a:alphaModFix/>
          </a:blip>
          <a:srcRect/>
          <a:stretch/>
        </p:blipFill>
        <p:spPr>
          <a:xfrm>
            <a:off x="6108619" y="6399279"/>
            <a:ext cx="2286000" cy="402400"/>
          </a:xfrm>
          <a:prstGeom prst="rect">
            <a:avLst/>
          </a:prstGeom>
          <a:noFill/>
          <a:ln>
            <a:noFill/>
          </a:ln>
        </p:spPr>
      </p:pic>
    </p:spTree>
    <p:extLst>
      <p:ext uri="{BB962C8B-B14F-4D97-AF65-F5344CB8AC3E}">
        <p14:creationId xmlns:p14="http://schemas.microsoft.com/office/powerpoint/2010/main" val="30549866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Divider Slide 1">
  <p:cSld name="Divider Slide 1">
    <p:spTree>
      <p:nvGrpSpPr>
        <p:cNvPr id="1" name="Shape 146"/>
        <p:cNvGrpSpPr/>
        <p:nvPr/>
      </p:nvGrpSpPr>
      <p:grpSpPr>
        <a:xfrm>
          <a:off x="0" y="0"/>
          <a:ext cx="0" cy="0"/>
          <a:chOff x="0" y="0"/>
          <a:chExt cx="0" cy="0"/>
        </a:xfrm>
      </p:grpSpPr>
      <p:pic>
        <p:nvPicPr>
          <p:cNvPr id="147" name="Google Shape;147;p32" descr="Titlevs6.jpg"/>
          <p:cNvPicPr preferRelativeResize="0"/>
          <p:nvPr/>
        </p:nvPicPr>
        <p:blipFill rotWithShape="1">
          <a:blip r:embed="rId2">
            <a:alphaModFix/>
          </a:blip>
          <a:srcRect/>
          <a:stretch/>
        </p:blipFill>
        <p:spPr>
          <a:xfrm>
            <a:off x="0" y="-47288"/>
            <a:ext cx="9144000" cy="6451600"/>
          </a:xfrm>
          <a:prstGeom prst="rect">
            <a:avLst/>
          </a:prstGeom>
          <a:noFill/>
          <a:ln>
            <a:noFill/>
          </a:ln>
        </p:spPr>
      </p:pic>
      <p:sp>
        <p:nvSpPr>
          <p:cNvPr id="148" name="Google Shape;148;p32"/>
          <p:cNvSpPr/>
          <p:nvPr/>
        </p:nvSpPr>
        <p:spPr>
          <a:xfrm>
            <a:off x="0" y="5436005"/>
            <a:ext cx="9144000" cy="14456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49" name="Google Shape;149;p32"/>
          <p:cNvSpPr/>
          <p:nvPr/>
        </p:nvSpPr>
        <p:spPr>
          <a:xfrm>
            <a:off x="333264" y="6129401"/>
            <a:ext cx="6603900" cy="3964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Lato"/>
              <a:buNone/>
            </a:pPr>
            <a:endParaRPr sz="2000" b="0" i="0" u="none" strike="noStrike" cap="none">
              <a:solidFill>
                <a:srgbClr val="000000"/>
              </a:solidFill>
              <a:latin typeface="Lato"/>
              <a:ea typeface="Lato"/>
              <a:cs typeface="Lato"/>
              <a:sym typeface="Lato"/>
            </a:endParaRPr>
          </a:p>
        </p:txBody>
      </p:sp>
      <p:sp>
        <p:nvSpPr>
          <p:cNvPr id="150" name="Google Shape;150;p32"/>
          <p:cNvSpPr txBox="1">
            <a:spLocks noGrp="1"/>
          </p:cNvSpPr>
          <p:nvPr>
            <p:ph type="title"/>
          </p:nvPr>
        </p:nvSpPr>
        <p:spPr>
          <a:xfrm>
            <a:off x="310982" y="5554843"/>
            <a:ext cx="8568300" cy="7468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1400"/>
              <a:buFont typeface="Lato"/>
              <a:buNone/>
              <a:defRPr sz="2800" b="1" i="0" u="none" strike="noStrike" cap="none">
                <a:solidFill>
                  <a:srgbClr val="F9F6F3"/>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sp>
        <p:nvSpPr>
          <p:cNvPr id="151" name="Google Shape;151;p32"/>
          <p:cNvSpPr txBox="1">
            <a:spLocks noGrp="1"/>
          </p:cNvSpPr>
          <p:nvPr>
            <p:ph type="body" idx="1"/>
          </p:nvPr>
        </p:nvSpPr>
        <p:spPr>
          <a:xfrm>
            <a:off x="310983" y="6071657"/>
            <a:ext cx="8568300" cy="524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lt1"/>
              </a:buClr>
              <a:buSzPts val="1400"/>
              <a:buFont typeface="Lato"/>
              <a:buNone/>
              <a:defRPr sz="2000" b="0" i="0" u="none" strike="noStrike" cap="none">
                <a:solidFill>
                  <a:schemeClr val="lt1"/>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52" name="Google Shape;152;p32"/>
          <p:cNvSpPr txBox="1">
            <a:spLocks noGrp="1"/>
          </p:cNvSpPr>
          <p:nvPr>
            <p:ph type="sldNum" idx="12"/>
          </p:nvPr>
        </p:nvSpPr>
        <p:spPr>
          <a:xfrm>
            <a:off x="8476854" y="6400435"/>
            <a:ext cx="284700" cy="276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1pPr>
            <a:lvl2pPr marL="0" marR="0" lvl="1"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2pPr>
            <a:lvl3pPr marL="0" marR="0" lvl="2"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3pPr>
            <a:lvl4pPr marL="0" marR="0" lvl="3"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4pPr>
            <a:lvl5pPr marL="0" marR="0" lvl="4"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5pPr>
            <a:lvl6pPr marL="0" marR="0" lvl="5"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6pPr>
            <a:lvl7pPr marL="0" marR="0" lvl="6"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7pPr>
            <a:lvl8pPr marL="0" marR="0" lvl="7"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8pPr>
            <a:lvl9pPr marL="0" marR="0" lvl="8"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669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153"/>
        <p:cNvGrpSpPr/>
        <p:nvPr/>
      </p:nvGrpSpPr>
      <p:grpSpPr>
        <a:xfrm>
          <a:off x="0" y="0"/>
          <a:ext cx="0" cy="0"/>
          <a:chOff x="0" y="0"/>
          <a:chExt cx="0" cy="0"/>
        </a:xfrm>
      </p:grpSpPr>
      <p:pic>
        <p:nvPicPr>
          <p:cNvPr id="154" name="Google Shape;154;p33" descr="Titlevs4.png"/>
          <p:cNvPicPr preferRelativeResize="0"/>
          <p:nvPr/>
        </p:nvPicPr>
        <p:blipFill rotWithShape="1">
          <a:blip r:embed="rId2">
            <a:alphaModFix/>
          </a:blip>
          <a:srcRect/>
          <a:stretch/>
        </p:blipFill>
        <p:spPr>
          <a:xfrm>
            <a:off x="0" y="0"/>
            <a:ext cx="9144000" cy="5644800"/>
          </a:xfrm>
          <a:prstGeom prst="rect">
            <a:avLst/>
          </a:prstGeom>
          <a:noFill/>
          <a:ln>
            <a:noFill/>
          </a:ln>
        </p:spPr>
      </p:pic>
      <p:sp>
        <p:nvSpPr>
          <p:cNvPr id="155" name="Google Shape;155;p33"/>
          <p:cNvSpPr/>
          <p:nvPr/>
        </p:nvSpPr>
        <p:spPr>
          <a:xfrm>
            <a:off x="-1" y="5469427"/>
            <a:ext cx="9144000" cy="13888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56" name="Google Shape;156;p33"/>
          <p:cNvSpPr/>
          <p:nvPr/>
        </p:nvSpPr>
        <p:spPr>
          <a:xfrm>
            <a:off x="0" y="5436005"/>
            <a:ext cx="9144000" cy="1860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57" name="Google Shape;157;p33"/>
          <p:cNvSpPr txBox="1">
            <a:spLocks noGrp="1"/>
          </p:cNvSpPr>
          <p:nvPr>
            <p:ph type="title"/>
          </p:nvPr>
        </p:nvSpPr>
        <p:spPr>
          <a:xfrm>
            <a:off x="350544" y="5904147"/>
            <a:ext cx="8442900" cy="6264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B3A3C"/>
              </a:buClr>
              <a:buSzPts val="1400"/>
              <a:buFont typeface="Lato"/>
              <a:buNone/>
              <a:defRPr sz="3600" b="1" i="0" u="none" strike="noStrike" cap="none">
                <a:solidFill>
                  <a:srgbClr val="3B3A3C"/>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pic>
        <p:nvPicPr>
          <p:cNvPr id="158" name="Google Shape;158;p33" descr="LOGO-Common_Sense-REVERSE-WHITE-screenRGB.png"/>
          <p:cNvPicPr preferRelativeResize="0"/>
          <p:nvPr/>
        </p:nvPicPr>
        <p:blipFill rotWithShape="1">
          <a:blip r:embed="rId3">
            <a:alphaModFix/>
          </a:blip>
          <a:srcRect/>
          <a:stretch/>
        </p:blipFill>
        <p:spPr>
          <a:xfrm>
            <a:off x="6450657" y="310769"/>
            <a:ext cx="2476500" cy="825600"/>
          </a:xfrm>
          <a:prstGeom prst="rect">
            <a:avLst/>
          </a:prstGeom>
          <a:noFill/>
          <a:ln>
            <a:noFill/>
          </a:ln>
        </p:spPr>
      </p:pic>
    </p:spTree>
    <p:extLst>
      <p:ext uri="{BB962C8B-B14F-4D97-AF65-F5344CB8AC3E}">
        <p14:creationId xmlns:p14="http://schemas.microsoft.com/office/powerpoint/2010/main" val="21205433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59"/>
        <p:cNvGrpSpPr/>
        <p:nvPr/>
      </p:nvGrpSpPr>
      <p:grpSpPr>
        <a:xfrm>
          <a:off x="0" y="0"/>
          <a:ext cx="0" cy="0"/>
          <a:chOff x="0" y="0"/>
          <a:chExt cx="0" cy="0"/>
        </a:xfrm>
      </p:grpSpPr>
      <p:pic>
        <p:nvPicPr>
          <p:cNvPr id="160" name="Google Shape;160;p34" descr="Titlevs3.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61" name="Google Shape;161;p34"/>
          <p:cNvSpPr/>
          <p:nvPr/>
        </p:nvSpPr>
        <p:spPr>
          <a:xfrm>
            <a:off x="0" y="5436005"/>
            <a:ext cx="9144000" cy="14456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62" name="Google Shape;162;p34"/>
          <p:cNvSpPr txBox="1">
            <a:spLocks noGrp="1"/>
          </p:cNvSpPr>
          <p:nvPr>
            <p:ph type="sldNum" idx="12"/>
          </p:nvPr>
        </p:nvSpPr>
        <p:spPr>
          <a:xfrm>
            <a:off x="8487889" y="6404312"/>
            <a:ext cx="273600" cy="2692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
        <p:nvSpPr>
          <p:cNvPr id="163" name="Google Shape;163;p34"/>
          <p:cNvSpPr/>
          <p:nvPr/>
        </p:nvSpPr>
        <p:spPr>
          <a:xfrm>
            <a:off x="333264" y="6129401"/>
            <a:ext cx="6603900" cy="3964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Lato"/>
              <a:buNone/>
            </a:pPr>
            <a:endParaRPr sz="2000" b="0" i="0" u="none" strike="noStrike" cap="none">
              <a:solidFill>
                <a:srgbClr val="000000"/>
              </a:solidFill>
              <a:latin typeface="Lato"/>
              <a:ea typeface="Lato"/>
              <a:cs typeface="Lato"/>
              <a:sym typeface="Lato"/>
            </a:endParaRPr>
          </a:p>
        </p:txBody>
      </p:sp>
      <p:sp>
        <p:nvSpPr>
          <p:cNvPr id="164" name="Google Shape;164;p34"/>
          <p:cNvSpPr txBox="1">
            <a:spLocks noGrp="1"/>
          </p:cNvSpPr>
          <p:nvPr>
            <p:ph type="title"/>
          </p:nvPr>
        </p:nvSpPr>
        <p:spPr>
          <a:xfrm>
            <a:off x="310982" y="5554843"/>
            <a:ext cx="8568300" cy="7468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1400"/>
              <a:buFont typeface="Lato"/>
              <a:buNone/>
              <a:defRPr sz="2800" b="1" i="0" u="none" strike="noStrike" cap="none">
                <a:solidFill>
                  <a:srgbClr val="F9F6F3"/>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sp>
        <p:nvSpPr>
          <p:cNvPr id="165" name="Google Shape;165;p34"/>
          <p:cNvSpPr txBox="1">
            <a:spLocks noGrp="1"/>
          </p:cNvSpPr>
          <p:nvPr>
            <p:ph type="body" idx="1"/>
          </p:nvPr>
        </p:nvSpPr>
        <p:spPr>
          <a:xfrm>
            <a:off x="310983" y="6071657"/>
            <a:ext cx="8568300" cy="524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lt1"/>
              </a:buClr>
              <a:buSzPts val="1400"/>
              <a:buFont typeface="Lato"/>
              <a:buNone/>
              <a:defRPr sz="2000" b="0" i="0" u="none" strike="noStrike" cap="none">
                <a:solidFill>
                  <a:schemeClr val="lt1"/>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41918975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66"/>
        <p:cNvGrpSpPr/>
        <p:nvPr/>
      </p:nvGrpSpPr>
      <p:grpSpPr>
        <a:xfrm>
          <a:off x="0" y="0"/>
          <a:ext cx="0" cy="0"/>
          <a:chOff x="0" y="0"/>
          <a:chExt cx="0" cy="0"/>
        </a:xfrm>
      </p:grpSpPr>
      <p:pic>
        <p:nvPicPr>
          <p:cNvPr id="167" name="Google Shape;167;p35" descr="Titlevs4.jpg"/>
          <p:cNvPicPr preferRelativeResize="0"/>
          <p:nvPr/>
        </p:nvPicPr>
        <p:blipFill rotWithShape="1">
          <a:blip r:embed="rId2">
            <a:alphaModFix/>
          </a:blip>
          <a:srcRect/>
          <a:stretch/>
        </p:blipFill>
        <p:spPr>
          <a:xfrm>
            <a:off x="0" y="0"/>
            <a:ext cx="9144000" cy="5727600"/>
          </a:xfrm>
          <a:prstGeom prst="rect">
            <a:avLst/>
          </a:prstGeom>
          <a:noFill/>
          <a:ln>
            <a:noFill/>
          </a:ln>
        </p:spPr>
      </p:pic>
      <p:sp>
        <p:nvSpPr>
          <p:cNvPr id="168" name="Google Shape;168;p35"/>
          <p:cNvSpPr/>
          <p:nvPr/>
        </p:nvSpPr>
        <p:spPr>
          <a:xfrm>
            <a:off x="0" y="5436005"/>
            <a:ext cx="9144000" cy="14456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69" name="Google Shape;169;p35"/>
          <p:cNvSpPr txBox="1">
            <a:spLocks noGrp="1"/>
          </p:cNvSpPr>
          <p:nvPr>
            <p:ph type="sldNum" idx="12"/>
          </p:nvPr>
        </p:nvSpPr>
        <p:spPr>
          <a:xfrm>
            <a:off x="8487889" y="6404312"/>
            <a:ext cx="273600" cy="2692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
        <p:nvSpPr>
          <p:cNvPr id="170" name="Google Shape;170;p35"/>
          <p:cNvSpPr/>
          <p:nvPr/>
        </p:nvSpPr>
        <p:spPr>
          <a:xfrm>
            <a:off x="333264" y="6129401"/>
            <a:ext cx="6603900" cy="3964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Lato"/>
              <a:buNone/>
            </a:pPr>
            <a:endParaRPr sz="2000" b="0" i="0" u="none" strike="noStrike" cap="none">
              <a:solidFill>
                <a:srgbClr val="000000"/>
              </a:solidFill>
              <a:latin typeface="Lato"/>
              <a:ea typeface="Lato"/>
              <a:cs typeface="Lato"/>
              <a:sym typeface="Lato"/>
            </a:endParaRPr>
          </a:p>
        </p:txBody>
      </p:sp>
      <p:sp>
        <p:nvSpPr>
          <p:cNvPr id="171" name="Google Shape;171;p35"/>
          <p:cNvSpPr txBox="1">
            <a:spLocks noGrp="1"/>
          </p:cNvSpPr>
          <p:nvPr>
            <p:ph type="title"/>
          </p:nvPr>
        </p:nvSpPr>
        <p:spPr>
          <a:xfrm>
            <a:off x="310982" y="5554843"/>
            <a:ext cx="8568300" cy="7468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1400"/>
              <a:buFont typeface="Lato"/>
              <a:buNone/>
              <a:defRPr sz="2800" b="1" i="0" u="none" strike="noStrike" cap="none">
                <a:solidFill>
                  <a:srgbClr val="F9F6F3"/>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sp>
        <p:nvSpPr>
          <p:cNvPr id="172" name="Google Shape;172;p35"/>
          <p:cNvSpPr txBox="1">
            <a:spLocks noGrp="1"/>
          </p:cNvSpPr>
          <p:nvPr>
            <p:ph type="body" idx="1"/>
          </p:nvPr>
        </p:nvSpPr>
        <p:spPr>
          <a:xfrm>
            <a:off x="310983" y="6071657"/>
            <a:ext cx="8568300" cy="524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lt1"/>
              </a:buClr>
              <a:buSzPts val="1400"/>
              <a:buFont typeface="Lato"/>
              <a:buNone/>
              <a:defRPr sz="2000" b="0" i="0" u="none" strike="noStrike" cap="none">
                <a:solidFill>
                  <a:schemeClr val="lt1"/>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8565045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73"/>
        <p:cNvGrpSpPr/>
        <p:nvPr/>
      </p:nvGrpSpPr>
      <p:grpSpPr>
        <a:xfrm>
          <a:off x="0" y="0"/>
          <a:ext cx="0" cy="0"/>
          <a:chOff x="0" y="0"/>
          <a:chExt cx="0" cy="0"/>
        </a:xfrm>
      </p:grpSpPr>
      <p:pic>
        <p:nvPicPr>
          <p:cNvPr id="174" name="Google Shape;174;p36" descr="Titlevs5.jpg"/>
          <p:cNvPicPr preferRelativeResize="0"/>
          <p:nvPr/>
        </p:nvPicPr>
        <p:blipFill rotWithShape="1">
          <a:blip r:embed="rId2">
            <a:alphaModFix/>
          </a:blip>
          <a:srcRect/>
          <a:stretch/>
        </p:blipFill>
        <p:spPr>
          <a:xfrm>
            <a:off x="0" y="0"/>
            <a:ext cx="9144000" cy="6134000"/>
          </a:xfrm>
          <a:prstGeom prst="rect">
            <a:avLst/>
          </a:prstGeom>
          <a:noFill/>
          <a:ln>
            <a:noFill/>
          </a:ln>
        </p:spPr>
      </p:pic>
      <p:sp>
        <p:nvSpPr>
          <p:cNvPr id="175" name="Google Shape;175;p36"/>
          <p:cNvSpPr/>
          <p:nvPr/>
        </p:nvSpPr>
        <p:spPr>
          <a:xfrm>
            <a:off x="0" y="5436005"/>
            <a:ext cx="9144000" cy="14456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76" name="Google Shape;176;p36"/>
          <p:cNvSpPr txBox="1">
            <a:spLocks noGrp="1"/>
          </p:cNvSpPr>
          <p:nvPr>
            <p:ph type="sldNum" idx="12"/>
          </p:nvPr>
        </p:nvSpPr>
        <p:spPr>
          <a:xfrm>
            <a:off x="8476854" y="6400435"/>
            <a:ext cx="284700" cy="276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1pPr>
            <a:lvl2pPr marL="0" marR="0" lvl="1"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2pPr>
            <a:lvl3pPr marL="0" marR="0" lvl="2"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3pPr>
            <a:lvl4pPr marL="0" marR="0" lvl="3"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4pPr>
            <a:lvl5pPr marL="0" marR="0" lvl="4"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5pPr>
            <a:lvl6pPr marL="0" marR="0" lvl="5"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6pPr>
            <a:lvl7pPr marL="0" marR="0" lvl="6"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7pPr>
            <a:lvl8pPr marL="0" marR="0" lvl="7"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8pPr>
            <a:lvl9pPr marL="0" marR="0" lvl="8" indent="0" algn="r" rtl="0">
              <a:lnSpc>
                <a:spcPct val="100000"/>
              </a:lnSpc>
              <a:spcBef>
                <a:spcPts val="0"/>
              </a:spcBef>
              <a:spcAft>
                <a:spcPts val="0"/>
              </a:spcAft>
              <a:buClr>
                <a:srgbClr val="F9F6F3"/>
              </a:buClr>
              <a:buFont typeface="Lato"/>
              <a:buNone/>
              <a:defRPr sz="1200" b="0" i="0" u="none" strike="noStrike" cap="none">
                <a:solidFill>
                  <a:srgbClr val="F9F6F3"/>
                </a:solidFill>
                <a:latin typeface="Lato"/>
                <a:ea typeface="Lato"/>
                <a:cs typeface="Lato"/>
                <a:sym typeface="Lato"/>
              </a:defRPr>
            </a:lvl9pPr>
          </a:lstStyle>
          <a:p>
            <a:fld id="{00000000-1234-1234-1234-123412341234}" type="slidenum">
              <a:rPr lang="en" smtClean="0"/>
              <a:pPr/>
              <a:t>‹#›</a:t>
            </a:fld>
            <a:endParaRPr lang="en"/>
          </a:p>
        </p:txBody>
      </p:sp>
      <p:sp>
        <p:nvSpPr>
          <p:cNvPr id="177" name="Google Shape;177;p36"/>
          <p:cNvSpPr/>
          <p:nvPr/>
        </p:nvSpPr>
        <p:spPr>
          <a:xfrm>
            <a:off x="333264" y="6129401"/>
            <a:ext cx="6603900" cy="3964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Lato"/>
              <a:buNone/>
            </a:pPr>
            <a:endParaRPr sz="2000" b="0" i="0" u="none" strike="noStrike" cap="none">
              <a:solidFill>
                <a:srgbClr val="000000"/>
              </a:solidFill>
              <a:latin typeface="Lato"/>
              <a:ea typeface="Lato"/>
              <a:cs typeface="Lato"/>
              <a:sym typeface="Lato"/>
            </a:endParaRPr>
          </a:p>
        </p:txBody>
      </p:sp>
      <p:sp>
        <p:nvSpPr>
          <p:cNvPr id="178" name="Google Shape;178;p36"/>
          <p:cNvSpPr txBox="1">
            <a:spLocks noGrp="1"/>
          </p:cNvSpPr>
          <p:nvPr>
            <p:ph type="title"/>
          </p:nvPr>
        </p:nvSpPr>
        <p:spPr>
          <a:xfrm>
            <a:off x="310982" y="5554843"/>
            <a:ext cx="8568300" cy="7468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1400"/>
              <a:buFont typeface="Lato"/>
              <a:buNone/>
              <a:defRPr sz="2800" b="1" i="0" u="none" strike="noStrike" cap="none">
                <a:solidFill>
                  <a:srgbClr val="F9F6F3"/>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sp>
        <p:nvSpPr>
          <p:cNvPr id="179" name="Google Shape;179;p36"/>
          <p:cNvSpPr txBox="1">
            <a:spLocks noGrp="1"/>
          </p:cNvSpPr>
          <p:nvPr>
            <p:ph type="body" idx="1"/>
          </p:nvPr>
        </p:nvSpPr>
        <p:spPr>
          <a:xfrm>
            <a:off x="310983" y="6071657"/>
            <a:ext cx="8568300" cy="524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lt1"/>
              </a:buClr>
              <a:buSzPts val="1400"/>
              <a:buFont typeface="Lato"/>
              <a:buNone/>
              <a:defRPr sz="2000" b="0" i="0" u="none" strike="noStrike" cap="none">
                <a:solidFill>
                  <a:schemeClr val="lt1"/>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13068550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80"/>
        <p:cNvGrpSpPr/>
        <p:nvPr/>
      </p:nvGrpSpPr>
      <p:grpSpPr>
        <a:xfrm>
          <a:off x="0" y="0"/>
          <a:ext cx="0" cy="0"/>
          <a:chOff x="0" y="0"/>
          <a:chExt cx="0" cy="0"/>
        </a:xfrm>
      </p:grpSpPr>
      <p:pic>
        <p:nvPicPr>
          <p:cNvPr id="181" name="Google Shape;181;p37" descr="Titlevs7.jpg"/>
          <p:cNvPicPr preferRelativeResize="0"/>
          <p:nvPr/>
        </p:nvPicPr>
        <p:blipFill rotWithShape="1">
          <a:blip r:embed="rId2">
            <a:alphaModFix/>
          </a:blip>
          <a:srcRect/>
          <a:stretch/>
        </p:blipFill>
        <p:spPr>
          <a:xfrm>
            <a:off x="0" y="0"/>
            <a:ext cx="9144000" cy="6007200"/>
          </a:xfrm>
          <a:prstGeom prst="rect">
            <a:avLst/>
          </a:prstGeom>
          <a:noFill/>
          <a:ln>
            <a:noFill/>
          </a:ln>
        </p:spPr>
      </p:pic>
      <p:sp>
        <p:nvSpPr>
          <p:cNvPr id="182" name="Google Shape;182;p37"/>
          <p:cNvSpPr/>
          <p:nvPr/>
        </p:nvSpPr>
        <p:spPr>
          <a:xfrm>
            <a:off x="0" y="5436005"/>
            <a:ext cx="9144000" cy="14456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83" name="Google Shape;183;p37"/>
          <p:cNvSpPr txBox="1">
            <a:spLocks noGrp="1"/>
          </p:cNvSpPr>
          <p:nvPr>
            <p:ph type="sldNum" idx="12"/>
          </p:nvPr>
        </p:nvSpPr>
        <p:spPr>
          <a:xfrm>
            <a:off x="8487889" y="6404312"/>
            <a:ext cx="273600" cy="2692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
        <p:nvSpPr>
          <p:cNvPr id="184" name="Google Shape;184;p37"/>
          <p:cNvSpPr/>
          <p:nvPr/>
        </p:nvSpPr>
        <p:spPr>
          <a:xfrm>
            <a:off x="333264" y="6129401"/>
            <a:ext cx="6603900" cy="3964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Font typeface="Lato"/>
              <a:buNone/>
            </a:pPr>
            <a:endParaRPr sz="2000" b="0" i="0" u="none" strike="noStrike" cap="none">
              <a:solidFill>
                <a:srgbClr val="000000"/>
              </a:solidFill>
              <a:latin typeface="Lato"/>
              <a:ea typeface="Lato"/>
              <a:cs typeface="Lato"/>
              <a:sym typeface="Lato"/>
            </a:endParaRPr>
          </a:p>
        </p:txBody>
      </p:sp>
      <p:sp>
        <p:nvSpPr>
          <p:cNvPr id="185" name="Google Shape;185;p37"/>
          <p:cNvSpPr txBox="1">
            <a:spLocks noGrp="1"/>
          </p:cNvSpPr>
          <p:nvPr>
            <p:ph type="title"/>
          </p:nvPr>
        </p:nvSpPr>
        <p:spPr>
          <a:xfrm>
            <a:off x="310982" y="5554843"/>
            <a:ext cx="8568300" cy="7468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1400"/>
              <a:buFont typeface="Lato"/>
              <a:buNone/>
              <a:defRPr sz="2800" b="1" i="0" u="none" strike="noStrike" cap="none">
                <a:solidFill>
                  <a:srgbClr val="F9F6F3"/>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sp>
        <p:nvSpPr>
          <p:cNvPr id="186" name="Google Shape;186;p37"/>
          <p:cNvSpPr txBox="1">
            <a:spLocks noGrp="1"/>
          </p:cNvSpPr>
          <p:nvPr>
            <p:ph type="body" idx="1"/>
          </p:nvPr>
        </p:nvSpPr>
        <p:spPr>
          <a:xfrm>
            <a:off x="310983" y="6071657"/>
            <a:ext cx="8568300" cy="524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lt1"/>
              </a:buClr>
              <a:buSzPts val="1400"/>
              <a:buFont typeface="Lato"/>
              <a:buNone/>
              <a:defRPr sz="2000" b="0" i="0" u="none" strike="noStrike" cap="none">
                <a:solidFill>
                  <a:schemeClr val="lt1"/>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41853568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Image with Text Slide 1">
  <p:cSld name="Image with Text Slide 1">
    <p:spTree>
      <p:nvGrpSpPr>
        <p:cNvPr id="1" name="Shape 187"/>
        <p:cNvGrpSpPr/>
        <p:nvPr/>
      </p:nvGrpSpPr>
      <p:grpSpPr>
        <a:xfrm>
          <a:off x="0" y="0"/>
          <a:ext cx="0" cy="0"/>
          <a:chOff x="0" y="0"/>
          <a:chExt cx="0" cy="0"/>
        </a:xfrm>
      </p:grpSpPr>
      <p:sp>
        <p:nvSpPr>
          <p:cNvPr id="188" name="Google Shape;188;p38"/>
          <p:cNvSpPr/>
          <p:nvPr/>
        </p:nvSpPr>
        <p:spPr>
          <a:xfrm>
            <a:off x="0" y="-1"/>
            <a:ext cx="9144000" cy="69708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B3A3C"/>
              </a:buClr>
              <a:buFont typeface="Arial"/>
              <a:buNone/>
            </a:pPr>
            <a:endParaRPr sz="1400" b="0" i="0" u="none" strike="noStrike" cap="none">
              <a:solidFill>
                <a:srgbClr val="3B3A3C"/>
              </a:solidFill>
              <a:latin typeface="Arial"/>
              <a:ea typeface="Arial"/>
              <a:cs typeface="Arial"/>
              <a:sym typeface="Arial"/>
            </a:endParaRPr>
          </a:p>
        </p:txBody>
      </p:sp>
      <p:pic>
        <p:nvPicPr>
          <p:cNvPr id="189" name="Google Shape;189;p38" descr="H-LOGO-Common_Sense-screenRGB.png"/>
          <p:cNvPicPr preferRelativeResize="0"/>
          <p:nvPr/>
        </p:nvPicPr>
        <p:blipFill rotWithShape="1">
          <a:blip r:embed="rId2">
            <a:alphaModFix/>
          </a:blip>
          <a:srcRect/>
          <a:stretch/>
        </p:blipFill>
        <p:spPr>
          <a:xfrm>
            <a:off x="6475505" y="6399279"/>
            <a:ext cx="2286000" cy="402400"/>
          </a:xfrm>
          <a:prstGeom prst="rect">
            <a:avLst/>
          </a:prstGeom>
          <a:noFill/>
          <a:ln>
            <a:noFill/>
          </a:ln>
        </p:spPr>
      </p:pic>
      <p:sp>
        <p:nvSpPr>
          <p:cNvPr id="190" name="Google Shape;190;p38"/>
          <p:cNvSpPr txBox="1">
            <a:spLocks noGrp="1"/>
          </p:cNvSpPr>
          <p:nvPr>
            <p:ph type="sldNum" idx="12"/>
          </p:nvPr>
        </p:nvSpPr>
        <p:spPr>
          <a:xfrm>
            <a:off x="8482707" y="6400435"/>
            <a:ext cx="278700" cy="276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pic>
        <p:nvPicPr>
          <p:cNvPr id="191" name="Google Shape;191;p38" descr="iStock_63307173_MEDIUM (1).jpg"/>
          <p:cNvPicPr preferRelativeResize="0"/>
          <p:nvPr/>
        </p:nvPicPr>
        <p:blipFill rotWithShape="1">
          <a:blip r:embed="rId3">
            <a:alphaModFix/>
          </a:blip>
          <a:srcRect l="22886" t="5033" r="30224"/>
          <a:stretch/>
        </p:blipFill>
        <p:spPr>
          <a:xfrm>
            <a:off x="529" y="-42333"/>
            <a:ext cx="5164200" cy="6970800"/>
          </a:xfrm>
          <a:prstGeom prst="rect">
            <a:avLst/>
          </a:prstGeom>
          <a:noFill/>
          <a:ln>
            <a:noFill/>
          </a:ln>
        </p:spPr>
      </p:pic>
      <p:sp>
        <p:nvSpPr>
          <p:cNvPr id="192" name="Google Shape;192;p38"/>
          <p:cNvSpPr txBox="1">
            <a:spLocks noGrp="1"/>
          </p:cNvSpPr>
          <p:nvPr>
            <p:ph type="body" idx="1"/>
          </p:nvPr>
        </p:nvSpPr>
        <p:spPr>
          <a:xfrm>
            <a:off x="5715001" y="2269408"/>
            <a:ext cx="3046500" cy="3643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dk2"/>
              </a:buClr>
              <a:buSzPts val="1400"/>
              <a:buFont typeface="Lato"/>
              <a:buNone/>
              <a:defRPr sz="1600" b="0" i="0" u="none" strike="noStrike" cap="none">
                <a:solidFill>
                  <a:schemeClr val="dk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93" name="Google Shape;193;p38"/>
          <p:cNvSpPr txBox="1">
            <a:spLocks noGrp="1"/>
          </p:cNvSpPr>
          <p:nvPr>
            <p:ph type="title"/>
          </p:nvPr>
        </p:nvSpPr>
        <p:spPr>
          <a:xfrm>
            <a:off x="5715001" y="1461737"/>
            <a:ext cx="3046500" cy="6040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33A544"/>
              </a:buClr>
              <a:buSzPts val="1400"/>
              <a:buFont typeface="Lato"/>
              <a:buNone/>
              <a:defRPr sz="2000" b="1" i="0" u="none" strike="noStrike" cap="none">
                <a:solidFill>
                  <a:srgbClr val="33A544"/>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spTree>
    <p:extLst>
      <p:ext uri="{BB962C8B-B14F-4D97-AF65-F5344CB8AC3E}">
        <p14:creationId xmlns:p14="http://schemas.microsoft.com/office/powerpoint/2010/main" val="1958870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Image with Text Slide 2">
  <p:cSld name="Image with Text Slide 2">
    <p:spTree>
      <p:nvGrpSpPr>
        <p:cNvPr id="1" name="Shape 194"/>
        <p:cNvGrpSpPr/>
        <p:nvPr/>
      </p:nvGrpSpPr>
      <p:grpSpPr>
        <a:xfrm>
          <a:off x="0" y="0"/>
          <a:ext cx="0" cy="0"/>
          <a:chOff x="0" y="0"/>
          <a:chExt cx="0" cy="0"/>
        </a:xfrm>
      </p:grpSpPr>
      <p:sp>
        <p:nvSpPr>
          <p:cNvPr id="195" name="Google Shape;195;p39"/>
          <p:cNvSpPr/>
          <p:nvPr/>
        </p:nvSpPr>
        <p:spPr>
          <a:xfrm>
            <a:off x="0" y="-1"/>
            <a:ext cx="9144000" cy="69708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B3A3C"/>
              </a:buClr>
              <a:buFont typeface="Arial"/>
              <a:buNone/>
            </a:pPr>
            <a:endParaRPr sz="1400" b="0" i="0" u="none" strike="noStrike" cap="none">
              <a:solidFill>
                <a:srgbClr val="3B3A3C"/>
              </a:solidFill>
              <a:latin typeface="Arial"/>
              <a:ea typeface="Arial"/>
              <a:cs typeface="Arial"/>
              <a:sym typeface="Arial"/>
            </a:endParaRPr>
          </a:p>
        </p:txBody>
      </p:sp>
      <p:pic>
        <p:nvPicPr>
          <p:cNvPr id="196" name="Google Shape;196;p39" descr="H-LOGO-Common_Sense-screenRGB.png"/>
          <p:cNvPicPr preferRelativeResize="0"/>
          <p:nvPr/>
        </p:nvPicPr>
        <p:blipFill rotWithShape="1">
          <a:blip r:embed="rId2">
            <a:alphaModFix/>
          </a:blip>
          <a:srcRect/>
          <a:stretch/>
        </p:blipFill>
        <p:spPr>
          <a:xfrm>
            <a:off x="6108619" y="6399279"/>
            <a:ext cx="2286000" cy="402400"/>
          </a:xfrm>
          <a:prstGeom prst="rect">
            <a:avLst/>
          </a:prstGeom>
          <a:noFill/>
          <a:ln>
            <a:noFill/>
          </a:ln>
        </p:spPr>
      </p:pic>
      <p:sp>
        <p:nvSpPr>
          <p:cNvPr id="197" name="Google Shape;197;p39"/>
          <p:cNvSpPr txBox="1">
            <a:spLocks noGrp="1"/>
          </p:cNvSpPr>
          <p:nvPr>
            <p:ph type="body" idx="1"/>
          </p:nvPr>
        </p:nvSpPr>
        <p:spPr>
          <a:xfrm>
            <a:off x="5715001" y="2269408"/>
            <a:ext cx="3046500" cy="3643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400"/>
              </a:spcBef>
              <a:spcAft>
                <a:spcPts val="0"/>
              </a:spcAft>
              <a:buClr>
                <a:schemeClr val="dk2"/>
              </a:buClr>
              <a:buSzPts val="1400"/>
              <a:buFont typeface="Lato"/>
              <a:buNone/>
              <a:defRPr sz="1600" b="0" i="0" u="none" strike="noStrike" cap="none">
                <a:solidFill>
                  <a:schemeClr val="dk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98" name="Google Shape;198;p39"/>
          <p:cNvSpPr txBox="1">
            <a:spLocks noGrp="1"/>
          </p:cNvSpPr>
          <p:nvPr>
            <p:ph type="title"/>
          </p:nvPr>
        </p:nvSpPr>
        <p:spPr>
          <a:xfrm>
            <a:off x="5715001" y="1461737"/>
            <a:ext cx="3046500" cy="6040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33A544"/>
              </a:buClr>
              <a:buSzPts val="1400"/>
              <a:buFont typeface="Lato"/>
              <a:buNone/>
              <a:defRPr sz="2000" b="1" i="0" u="none" strike="noStrike" cap="none">
                <a:solidFill>
                  <a:srgbClr val="33A544"/>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pic>
        <p:nvPicPr>
          <p:cNvPr id="199" name="Google Shape;199;p39" descr="iStock_51174982_LARGE (1).jpg"/>
          <p:cNvPicPr preferRelativeResize="0"/>
          <p:nvPr/>
        </p:nvPicPr>
        <p:blipFill rotWithShape="1">
          <a:blip r:embed="rId3">
            <a:alphaModFix/>
          </a:blip>
          <a:srcRect l="27522" r="23216"/>
          <a:stretch/>
        </p:blipFill>
        <p:spPr>
          <a:xfrm flipH="1">
            <a:off x="-132" y="0"/>
            <a:ext cx="5164800" cy="6970800"/>
          </a:xfrm>
          <a:prstGeom prst="rect">
            <a:avLst/>
          </a:prstGeom>
          <a:noFill/>
          <a:ln>
            <a:noFill/>
          </a:ln>
        </p:spPr>
      </p:pic>
    </p:spTree>
    <p:extLst>
      <p:ext uri="{BB962C8B-B14F-4D97-AF65-F5344CB8AC3E}">
        <p14:creationId xmlns:p14="http://schemas.microsoft.com/office/powerpoint/2010/main" val="12616018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4_Title Slide 1">
  <p:cSld name="4_Title Slide 1">
    <p:spTree>
      <p:nvGrpSpPr>
        <p:cNvPr id="1" name="Shape 200"/>
        <p:cNvGrpSpPr/>
        <p:nvPr/>
      </p:nvGrpSpPr>
      <p:grpSpPr>
        <a:xfrm>
          <a:off x="0" y="0"/>
          <a:ext cx="0" cy="0"/>
          <a:chOff x="0" y="0"/>
          <a:chExt cx="0" cy="0"/>
        </a:xfrm>
      </p:grpSpPr>
      <p:pic>
        <p:nvPicPr>
          <p:cNvPr id="201" name="Google Shape;201;p40" descr="Titlevs5.jpg"/>
          <p:cNvPicPr preferRelativeResize="0"/>
          <p:nvPr/>
        </p:nvPicPr>
        <p:blipFill rotWithShape="1">
          <a:blip r:embed="rId2">
            <a:alphaModFix/>
          </a:blip>
          <a:srcRect/>
          <a:stretch/>
        </p:blipFill>
        <p:spPr>
          <a:xfrm flipH="1">
            <a:off x="-58625" y="-45375"/>
            <a:ext cx="9252600" cy="6206800"/>
          </a:xfrm>
          <a:prstGeom prst="rect">
            <a:avLst/>
          </a:prstGeom>
          <a:noFill/>
          <a:ln>
            <a:noFill/>
          </a:ln>
        </p:spPr>
      </p:pic>
      <p:sp>
        <p:nvSpPr>
          <p:cNvPr id="202" name="Google Shape;202;p40"/>
          <p:cNvSpPr/>
          <p:nvPr/>
        </p:nvSpPr>
        <p:spPr>
          <a:xfrm>
            <a:off x="-1" y="5469425"/>
            <a:ext cx="9144000" cy="13888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33A544"/>
              </a:solidFill>
              <a:latin typeface="Arial"/>
              <a:ea typeface="Arial"/>
              <a:cs typeface="Arial"/>
              <a:sym typeface="Arial"/>
            </a:endParaRPr>
          </a:p>
        </p:txBody>
      </p:sp>
      <p:sp>
        <p:nvSpPr>
          <p:cNvPr id="203" name="Google Shape;203;p40"/>
          <p:cNvSpPr/>
          <p:nvPr/>
        </p:nvSpPr>
        <p:spPr>
          <a:xfrm>
            <a:off x="0" y="5436005"/>
            <a:ext cx="9144000" cy="186000"/>
          </a:xfrm>
          <a:prstGeom prst="rect">
            <a:avLst/>
          </a:prstGeom>
          <a:solidFill>
            <a:srgbClr val="33A54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33A544"/>
              </a:solidFill>
              <a:latin typeface="Arial"/>
              <a:ea typeface="Arial"/>
              <a:cs typeface="Arial"/>
              <a:sym typeface="Arial"/>
            </a:endParaRPr>
          </a:p>
        </p:txBody>
      </p:sp>
      <p:sp>
        <p:nvSpPr>
          <p:cNvPr id="204" name="Google Shape;204;p40"/>
          <p:cNvSpPr txBox="1">
            <a:spLocks noGrp="1"/>
          </p:cNvSpPr>
          <p:nvPr>
            <p:ph type="title"/>
          </p:nvPr>
        </p:nvSpPr>
        <p:spPr>
          <a:xfrm>
            <a:off x="350544" y="5904144"/>
            <a:ext cx="8442900" cy="6264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3A544"/>
              </a:buClr>
              <a:buSzPts val="1400"/>
              <a:buFont typeface="Lato"/>
              <a:buNone/>
              <a:defRPr sz="3600" b="1" i="0" u="none" strike="noStrike" cap="none">
                <a:solidFill>
                  <a:srgbClr val="3B3A3C"/>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pic>
        <p:nvPicPr>
          <p:cNvPr id="205" name="Google Shape;205;p40" descr="LOGO-Common_Sense-REVERSE-WHITE-screenRGB.png"/>
          <p:cNvPicPr preferRelativeResize="0"/>
          <p:nvPr/>
        </p:nvPicPr>
        <p:blipFill rotWithShape="1">
          <a:blip r:embed="rId3">
            <a:alphaModFix/>
          </a:blip>
          <a:srcRect/>
          <a:stretch/>
        </p:blipFill>
        <p:spPr>
          <a:xfrm>
            <a:off x="6398060" y="4236251"/>
            <a:ext cx="2476500" cy="825600"/>
          </a:xfrm>
          <a:prstGeom prst="rect">
            <a:avLst/>
          </a:prstGeom>
          <a:noFill/>
          <a:ln>
            <a:noFill/>
          </a:ln>
        </p:spPr>
      </p:pic>
    </p:spTree>
    <p:extLst>
      <p:ext uri="{BB962C8B-B14F-4D97-AF65-F5344CB8AC3E}">
        <p14:creationId xmlns:p14="http://schemas.microsoft.com/office/powerpoint/2010/main" val="1958503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wireframeOverlay-VerticalTC.png"/>
          <p:cNvPicPr>
            <a:picLocks noChangeAspect="1"/>
          </p:cNvPicPr>
          <p:nvPr/>
        </p:nvPicPr>
        <p:blipFill>
          <a:blip r:embed="rId2"/>
          <a:srcRect t="-93650"/>
          <a:stretch>
            <a:fillRect/>
          </a:stretch>
        </p:blipFill>
        <p:spPr>
          <a:xfrm>
            <a:off x="7445188" y="1178128"/>
            <a:ext cx="1524000" cy="5275339"/>
          </a:xfrm>
          <a:prstGeom prst="rect">
            <a:avLst/>
          </a:prstGeom>
          <a:gradFill>
            <a:gsLst>
              <a:gs pos="0">
                <a:schemeClr val="tx2"/>
              </a:gs>
              <a:gs pos="100000">
                <a:schemeClr val="bg2"/>
              </a:gs>
            </a:gsLst>
            <a:lin ang="5400000" scaled="0"/>
          </a:gradFill>
        </p:spPr>
      </p:pic>
      <p:sp>
        <p:nvSpPr>
          <p:cNvPr id="2" name="Vertical Title 1"/>
          <p:cNvSpPr>
            <a:spLocks noGrp="1"/>
          </p:cNvSpPr>
          <p:nvPr>
            <p:ph type="title" orient="vert"/>
          </p:nvPr>
        </p:nvSpPr>
        <p:spPr>
          <a:xfrm>
            <a:off x="7440705" y="1398494"/>
            <a:ext cx="1447800" cy="4849906"/>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417513" y="1398494"/>
            <a:ext cx="6669087" cy="4849906"/>
          </a:xfrm>
        </p:spPr>
        <p:txBody>
          <a:bodyPr vert="eaVert"/>
          <a:lstStyle>
            <a:lvl5pPr>
              <a:defRPr/>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CE38E4D-051A-41E1-86A4-E56916468FD0}"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over Main Image">
  <p:cSld name="Cover Main Image">
    <p:spTree>
      <p:nvGrpSpPr>
        <p:cNvPr id="1" name="Shape 803"/>
        <p:cNvGrpSpPr/>
        <p:nvPr/>
      </p:nvGrpSpPr>
      <p:grpSpPr>
        <a:xfrm>
          <a:off x="0" y="0"/>
          <a:ext cx="0" cy="0"/>
          <a:chOff x="0" y="0"/>
          <a:chExt cx="0" cy="0"/>
        </a:xfrm>
      </p:grpSpPr>
      <p:sp>
        <p:nvSpPr>
          <p:cNvPr id="804" name="Google Shape;804;p133"/>
          <p:cNvSpPr/>
          <p:nvPr/>
        </p:nvSpPr>
        <p:spPr>
          <a:xfrm>
            <a:off x="334624" y="133815"/>
            <a:ext cx="1246500" cy="379200"/>
          </a:xfrm>
          <a:prstGeom prst="rect">
            <a:avLst/>
          </a:prstGeom>
          <a:solidFill>
            <a:schemeClr val="lt2"/>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Lato"/>
              <a:ea typeface="Lato"/>
              <a:cs typeface="Lato"/>
              <a:sym typeface="Lato"/>
            </a:endParaRPr>
          </a:p>
        </p:txBody>
      </p:sp>
      <p:sp>
        <p:nvSpPr>
          <p:cNvPr id="805" name="Google Shape;805;p133"/>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5"/>
              <a:buFont typeface="Arial"/>
              <a:buNone/>
            </a:pPr>
            <a:endParaRPr sz="525" b="0" i="0" u="none" strike="noStrike" cap="none">
              <a:solidFill>
                <a:schemeClr val="lt1"/>
              </a:solidFill>
              <a:latin typeface="Lato"/>
              <a:ea typeface="Lato"/>
              <a:cs typeface="Lato"/>
              <a:sym typeface="Lato"/>
            </a:endParaRPr>
          </a:p>
        </p:txBody>
      </p:sp>
      <p:sp>
        <p:nvSpPr>
          <p:cNvPr id="806" name="Google Shape;806;p133"/>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77650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ample slide - plain">
  <p:cSld name="sample slide - plain">
    <p:spTree>
      <p:nvGrpSpPr>
        <p:cNvPr id="1" name="Shape 807"/>
        <p:cNvGrpSpPr/>
        <p:nvPr/>
      </p:nvGrpSpPr>
      <p:grpSpPr>
        <a:xfrm>
          <a:off x="0" y="0"/>
          <a:ext cx="0" cy="0"/>
          <a:chOff x="0" y="0"/>
          <a:chExt cx="0" cy="0"/>
        </a:xfrm>
      </p:grpSpPr>
      <p:sp>
        <p:nvSpPr>
          <p:cNvPr id="808" name="Google Shape;808;p134"/>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27257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09"/>
        <p:cNvGrpSpPr/>
        <p:nvPr/>
      </p:nvGrpSpPr>
      <p:grpSpPr>
        <a:xfrm>
          <a:off x="0" y="0"/>
          <a:ext cx="0" cy="0"/>
          <a:chOff x="0" y="0"/>
          <a:chExt cx="0" cy="0"/>
        </a:xfrm>
      </p:grpSpPr>
      <p:sp>
        <p:nvSpPr>
          <p:cNvPr id="810" name="Google Shape;810;p135"/>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39514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811"/>
        <p:cNvGrpSpPr/>
        <p:nvPr/>
      </p:nvGrpSpPr>
      <p:grpSpPr>
        <a:xfrm>
          <a:off x="0" y="0"/>
          <a:ext cx="0" cy="0"/>
          <a:chOff x="0" y="0"/>
          <a:chExt cx="0" cy="0"/>
        </a:xfrm>
      </p:grpSpPr>
      <p:sp>
        <p:nvSpPr>
          <p:cNvPr id="812" name="Google Shape;812;p136"/>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79505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13"/>
        <p:cNvGrpSpPr/>
        <p:nvPr/>
      </p:nvGrpSpPr>
      <p:grpSpPr>
        <a:xfrm>
          <a:off x="0" y="0"/>
          <a:ext cx="0" cy="0"/>
          <a:chOff x="0" y="0"/>
          <a:chExt cx="0" cy="0"/>
        </a:xfrm>
      </p:grpSpPr>
      <p:sp>
        <p:nvSpPr>
          <p:cNvPr id="814" name="Google Shape;814;p137"/>
          <p:cNvSpPr/>
          <p:nvPr/>
        </p:nvSpPr>
        <p:spPr>
          <a:xfrm>
            <a:off x="0" y="-4841"/>
            <a:ext cx="9144000" cy="6207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815" name="Google Shape;815;p137"/>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68009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16"/>
        <p:cNvGrpSpPr/>
        <p:nvPr/>
      </p:nvGrpSpPr>
      <p:grpSpPr>
        <a:xfrm>
          <a:off x="0" y="0"/>
          <a:ext cx="0" cy="0"/>
          <a:chOff x="0" y="0"/>
          <a:chExt cx="0" cy="0"/>
        </a:xfrm>
      </p:grpSpPr>
      <p:sp>
        <p:nvSpPr>
          <p:cNvPr id="817" name="Google Shape;817;p138"/>
          <p:cNvSpPr txBox="1">
            <a:spLocks noGrp="1"/>
          </p:cNvSpPr>
          <p:nvPr>
            <p:ph type="sldNum" idx="12"/>
          </p:nvPr>
        </p:nvSpPr>
        <p:spPr>
          <a:xfrm>
            <a:off x="6627906" y="6356351"/>
            <a:ext cx="2133600" cy="365200"/>
          </a:xfrm>
          <a:prstGeom prst="rect">
            <a:avLst/>
          </a:prstGeom>
          <a:noFill/>
          <a:ln>
            <a:noFill/>
          </a:ln>
        </p:spPr>
        <p:txBody>
          <a:bodyPr spcFirstLastPara="1" wrap="square" lIns="34250" tIns="34250" rIns="34250" bIns="34250" anchor="ctr" anchorCtr="0">
            <a:noAutofit/>
          </a:bodyPr>
          <a:lstStyle>
            <a:lvl1pPr marL="3657600" marR="0" lvl="0" indent="-88900" rtl="0">
              <a:lnSpc>
                <a:spcPct val="100000"/>
              </a:lnSpc>
              <a:spcBef>
                <a:spcPts val="0"/>
              </a:spcBef>
              <a:spcAft>
                <a:spcPts val="0"/>
              </a:spcAft>
              <a:buNone/>
              <a:defRPr sz="1300">
                <a:solidFill>
                  <a:srgbClr val="000000"/>
                </a:solidFill>
                <a:latin typeface="Arial"/>
                <a:ea typeface="Arial"/>
                <a:cs typeface="Arial"/>
                <a:sym typeface="Arial"/>
              </a:defRPr>
            </a:lvl1pPr>
            <a:lvl2pPr marL="3657600" marR="0" lvl="1" indent="-88900" rtl="0">
              <a:lnSpc>
                <a:spcPct val="100000"/>
              </a:lnSpc>
              <a:spcBef>
                <a:spcPts val="0"/>
              </a:spcBef>
              <a:spcAft>
                <a:spcPts val="0"/>
              </a:spcAft>
              <a:buNone/>
              <a:defRPr sz="1300">
                <a:solidFill>
                  <a:srgbClr val="000000"/>
                </a:solidFill>
                <a:latin typeface="Arial"/>
                <a:ea typeface="Arial"/>
                <a:cs typeface="Arial"/>
                <a:sym typeface="Arial"/>
              </a:defRPr>
            </a:lvl2pPr>
            <a:lvl3pPr marL="3657600" marR="0" lvl="2" indent="-88900" rtl="0">
              <a:lnSpc>
                <a:spcPct val="100000"/>
              </a:lnSpc>
              <a:spcBef>
                <a:spcPts val="0"/>
              </a:spcBef>
              <a:spcAft>
                <a:spcPts val="0"/>
              </a:spcAft>
              <a:buNone/>
              <a:defRPr sz="1300">
                <a:solidFill>
                  <a:srgbClr val="000000"/>
                </a:solidFill>
                <a:latin typeface="Arial"/>
                <a:ea typeface="Arial"/>
                <a:cs typeface="Arial"/>
                <a:sym typeface="Arial"/>
              </a:defRPr>
            </a:lvl3pPr>
            <a:lvl4pPr marL="3657600" marR="0" lvl="3" indent="-88900" rtl="0">
              <a:lnSpc>
                <a:spcPct val="100000"/>
              </a:lnSpc>
              <a:spcBef>
                <a:spcPts val="0"/>
              </a:spcBef>
              <a:spcAft>
                <a:spcPts val="0"/>
              </a:spcAft>
              <a:buNone/>
              <a:defRPr sz="1300">
                <a:solidFill>
                  <a:srgbClr val="000000"/>
                </a:solidFill>
                <a:latin typeface="Arial"/>
                <a:ea typeface="Arial"/>
                <a:cs typeface="Arial"/>
                <a:sym typeface="Arial"/>
              </a:defRPr>
            </a:lvl4pPr>
            <a:lvl5pPr marL="3657600" marR="0" lvl="4" indent="-88900" rtl="0">
              <a:lnSpc>
                <a:spcPct val="100000"/>
              </a:lnSpc>
              <a:spcBef>
                <a:spcPts val="0"/>
              </a:spcBef>
              <a:spcAft>
                <a:spcPts val="0"/>
              </a:spcAft>
              <a:buNone/>
              <a:defRPr sz="1300">
                <a:solidFill>
                  <a:srgbClr val="000000"/>
                </a:solidFill>
                <a:latin typeface="Arial"/>
                <a:ea typeface="Arial"/>
                <a:cs typeface="Arial"/>
                <a:sym typeface="Arial"/>
              </a:defRPr>
            </a:lvl5pPr>
            <a:lvl6pPr marL="3657600" marR="0" lvl="5" indent="-88900" rtl="0">
              <a:lnSpc>
                <a:spcPct val="100000"/>
              </a:lnSpc>
              <a:spcBef>
                <a:spcPts val="0"/>
              </a:spcBef>
              <a:spcAft>
                <a:spcPts val="0"/>
              </a:spcAft>
              <a:buNone/>
              <a:defRPr sz="1300">
                <a:solidFill>
                  <a:srgbClr val="000000"/>
                </a:solidFill>
                <a:latin typeface="Arial"/>
                <a:ea typeface="Arial"/>
                <a:cs typeface="Arial"/>
                <a:sym typeface="Arial"/>
              </a:defRPr>
            </a:lvl6pPr>
            <a:lvl7pPr marL="3657600" marR="0" lvl="6" indent="-88900" rtl="0">
              <a:lnSpc>
                <a:spcPct val="100000"/>
              </a:lnSpc>
              <a:spcBef>
                <a:spcPts val="0"/>
              </a:spcBef>
              <a:spcAft>
                <a:spcPts val="0"/>
              </a:spcAft>
              <a:buNone/>
              <a:defRPr sz="1300">
                <a:solidFill>
                  <a:srgbClr val="000000"/>
                </a:solidFill>
                <a:latin typeface="Arial"/>
                <a:ea typeface="Arial"/>
                <a:cs typeface="Arial"/>
                <a:sym typeface="Arial"/>
              </a:defRPr>
            </a:lvl7pPr>
            <a:lvl8pPr marL="3657600" marR="0" lvl="7" indent="-88900" rtl="0">
              <a:lnSpc>
                <a:spcPct val="100000"/>
              </a:lnSpc>
              <a:spcBef>
                <a:spcPts val="0"/>
              </a:spcBef>
              <a:spcAft>
                <a:spcPts val="0"/>
              </a:spcAft>
              <a:buNone/>
              <a:defRPr sz="1300">
                <a:solidFill>
                  <a:srgbClr val="000000"/>
                </a:solidFill>
                <a:latin typeface="Arial"/>
                <a:ea typeface="Arial"/>
                <a:cs typeface="Arial"/>
                <a:sym typeface="Arial"/>
              </a:defRPr>
            </a:lvl8pPr>
            <a:lvl9pPr marL="3657600" marR="0" lvl="8" indent="-88900" rtl="0">
              <a:lnSpc>
                <a:spcPct val="100000"/>
              </a:lnSpc>
              <a:spcBef>
                <a:spcPts val="0"/>
              </a:spcBef>
              <a:spcAft>
                <a:spcPts val="0"/>
              </a:spcAft>
              <a:buNone/>
              <a:defRPr sz="1300">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818" name="Google Shape;818;p138"/>
          <p:cNvSpPr txBox="1">
            <a:spLocks noGrp="1"/>
          </p:cNvSpPr>
          <p:nvPr>
            <p:ph type="body" idx="1"/>
          </p:nvPr>
        </p:nvSpPr>
        <p:spPr>
          <a:xfrm>
            <a:off x="2902700"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819" name="Google Shape;819;p138"/>
          <p:cNvSpPr txBox="1">
            <a:spLocks noGrp="1"/>
          </p:cNvSpPr>
          <p:nvPr>
            <p:ph type="body" idx="2"/>
          </p:nvPr>
        </p:nvSpPr>
        <p:spPr>
          <a:xfrm>
            <a:off x="5896723"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820" name="Google Shape;820;p138"/>
          <p:cNvSpPr txBox="1">
            <a:spLocks noGrp="1"/>
          </p:cNvSpPr>
          <p:nvPr>
            <p:ph type="body" idx="3"/>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821" name="Google Shape;821;p138"/>
          <p:cNvSpPr txBox="1">
            <a:spLocks noGrp="1"/>
          </p:cNvSpPr>
          <p:nvPr>
            <p:ph type="title"/>
          </p:nvPr>
        </p:nvSpPr>
        <p:spPr>
          <a:xfrm>
            <a:off x="546067" y="1495567"/>
            <a:ext cx="1909200" cy="180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22" name="Google Shape;822;p138"/>
          <p:cNvSpPr txBox="1">
            <a:spLocks noGrp="1"/>
          </p:cNvSpPr>
          <p:nvPr>
            <p:ph type="sldNum" idx="4"/>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55715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1_sample slide - plain">
  <p:cSld name="1_sample slide - plain">
    <p:spTree>
      <p:nvGrpSpPr>
        <p:cNvPr id="1" name="Shape 823"/>
        <p:cNvGrpSpPr/>
        <p:nvPr/>
      </p:nvGrpSpPr>
      <p:grpSpPr>
        <a:xfrm>
          <a:off x="0" y="0"/>
          <a:ext cx="0" cy="0"/>
          <a:chOff x="0" y="0"/>
          <a:chExt cx="0" cy="0"/>
        </a:xfrm>
      </p:grpSpPr>
      <p:sp>
        <p:nvSpPr>
          <p:cNvPr id="824" name="Google Shape;824;p139"/>
          <p:cNvSpPr/>
          <p:nvPr/>
        </p:nvSpPr>
        <p:spPr>
          <a:xfrm>
            <a:off x="2667000" y="0"/>
            <a:ext cx="6477000" cy="6206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sp>
        <p:nvSpPr>
          <p:cNvPr id="825" name="Google Shape;825;p139"/>
          <p:cNvSpPr txBox="1">
            <a:spLocks noGrp="1"/>
          </p:cNvSpPr>
          <p:nvPr>
            <p:ph type="body" idx="1"/>
          </p:nvPr>
        </p:nvSpPr>
        <p:spPr>
          <a:xfrm>
            <a:off x="534863" y="2470069"/>
            <a:ext cx="1923900" cy="2090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2pPr>
            <a:lvl3pPr marL="1371600" marR="0" lvl="2"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3pPr>
            <a:lvl4pPr marL="1828800" marR="0" lvl="3"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4pPr>
            <a:lvl5pPr marL="2286000" marR="0" lvl="4"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826" name="Google Shape;826;p139"/>
          <p:cNvSpPr txBox="1">
            <a:spLocks noGrp="1"/>
          </p:cNvSpPr>
          <p:nvPr>
            <p:ph type="body" idx="2"/>
          </p:nvPr>
        </p:nvSpPr>
        <p:spPr>
          <a:xfrm>
            <a:off x="2825750" y="1092199"/>
            <a:ext cx="5970300" cy="4746400"/>
          </a:xfrm>
          <a:prstGeom prst="rect">
            <a:avLst/>
          </a:prstGeom>
          <a:noFill/>
          <a:ln>
            <a:noFill/>
          </a:ln>
        </p:spPr>
        <p:txBody>
          <a:bodyPr spcFirstLastPara="1" wrap="square" lIns="91425" tIns="91425" rIns="91425" bIns="91425" anchor="t" anchorCtr="0"/>
          <a:lstStyle>
            <a:lvl1pPr marL="457200" marR="0" lvl="0" indent="-228600" algn="l" rtl="0">
              <a:lnSpc>
                <a:spcPct val="110000"/>
              </a:lnSpc>
              <a:spcBef>
                <a:spcPts val="0"/>
              </a:spcBef>
              <a:spcAft>
                <a:spcPts val="0"/>
              </a:spcAft>
              <a:buClr>
                <a:schemeClr val="accent2"/>
              </a:buClr>
              <a:buSzPts val="2160"/>
              <a:buFont typeface="Lato"/>
              <a:buNone/>
              <a:defRPr sz="1800" i="0" u="none" strike="noStrike" cap="none">
                <a:solidFill>
                  <a:schemeClr val="lt1"/>
                </a:solidFill>
                <a:latin typeface="Lato"/>
                <a:ea typeface="Lato"/>
                <a:cs typeface="Lato"/>
                <a:sym typeface="Lato"/>
              </a:defRPr>
            </a:lvl1pPr>
            <a:lvl2pPr marL="914400" marR="0" lvl="1" indent="-350519" algn="l" rtl="0">
              <a:lnSpc>
                <a:spcPct val="110000"/>
              </a:lnSpc>
              <a:spcBef>
                <a:spcPts val="0"/>
              </a:spcBef>
              <a:spcAft>
                <a:spcPts val="0"/>
              </a:spcAft>
              <a:buClr>
                <a:schemeClr val="accent2"/>
              </a:buClr>
              <a:buSzPts val="1920"/>
              <a:buFont typeface="Lato"/>
              <a:buChar char="•"/>
              <a:defRPr sz="1600" i="0" u="none" strike="noStrike" cap="none">
                <a:solidFill>
                  <a:schemeClr val="lt1"/>
                </a:solidFill>
                <a:latin typeface="Lato"/>
                <a:ea typeface="Lato"/>
                <a:cs typeface="Lato"/>
                <a:sym typeface="Lato"/>
              </a:defRPr>
            </a:lvl2pPr>
            <a:lvl3pPr marL="1371600" marR="0" lvl="2" indent="-335280" algn="l" rtl="0">
              <a:lnSpc>
                <a:spcPct val="110000"/>
              </a:lnSpc>
              <a:spcBef>
                <a:spcPts val="0"/>
              </a:spcBef>
              <a:spcAft>
                <a:spcPts val="0"/>
              </a:spcAft>
              <a:buClr>
                <a:schemeClr val="accent2"/>
              </a:buClr>
              <a:buSzPts val="1680"/>
              <a:buFont typeface="Lato"/>
              <a:buChar char="•"/>
              <a:defRPr sz="1400" i="0" u="none" strike="noStrike" cap="none">
                <a:solidFill>
                  <a:schemeClr val="lt1"/>
                </a:solidFill>
                <a:latin typeface="Lato"/>
                <a:ea typeface="Lato"/>
                <a:cs typeface="Lato"/>
                <a:sym typeface="Lato"/>
              </a:defRPr>
            </a:lvl3pPr>
            <a:lvl4pPr marL="1828800" marR="0" lvl="3" indent="-335280" algn="l" rtl="0">
              <a:lnSpc>
                <a:spcPct val="100000"/>
              </a:lnSpc>
              <a:spcBef>
                <a:spcPts val="0"/>
              </a:spcBef>
              <a:spcAft>
                <a:spcPts val="0"/>
              </a:spcAft>
              <a:buClr>
                <a:schemeClr val="accent2"/>
              </a:buClr>
              <a:buSzPts val="1680"/>
              <a:buFont typeface="Lato"/>
              <a:buChar char="•"/>
              <a:defRPr sz="1400" i="0" u="none" strike="noStrike" cap="none">
                <a:solidFill>
                  <a:srgbClr val="000000"/>
                </a:solidFill>
                <a:latin typeface="Lato"/>
                <a:ea typeface="Lato"/>
                <a:cs typeface="Lato"/>
                <a:sym typeface="Lato"/>
              </a:defRPr>
            </a:lvl4pPr>
            <a:lvl5pPr marL="2286000" marR="0" lvl="4" indent="-335279" algn="l" rtl="0">
              <a:lnSpc>
                <a:spcPct val="100000"/>
              </a:lnSpc>
              <a:spcBef>
                <a:spcPts val="0"/>
              </a:spcBef>
              <a:spcAft>
                <a:spcPts val="0"/>
              </a:spcAft>
              <a:buClr>
                <a:schemeClr val="accent2"/>
              </a:buClr>
              <a:buSzPts val="1680"/>
              <a:buFont typeface="Lato"/>
              <a:buChar char="•"/>
              <a:defRPr sz="1400" i="0" u="none" strike="noStrike" cap="none">
                <a:solidFill>
                  <a:srgbClr val="000000"/>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827" name="Google Shape;827;p139"/>
          <p:cNvSpPr txBox="1">
            <a:spLocks noGrp="1"/>
          </p:cNvSpPr>
          <p:nvPr>
            <p:ph type="body" idx="3"/>
          </p:nvPr>
        </p:nvSpPr>
        <p:spPr>
          <a:xfrm>
            <a:off x="522988" y="1298368"/>
            <a:ext cx="1923900" cy="1108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8" name="Google Shape;828;p139"/>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06653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829"/>
        <p:cNvGrpSpPr/>
        <p:nvPr/>
      </p:nvGrpSpPr>
      <p:grpSpPr>
        <a:xfrm>
          <a:off x="0" y="0"/>
          <a:ext cx="0" cy="0"/>
          <a:chOff x="0" y="0"/>
          <a:chExt cx="0" cy="0"/>
        </a:xfrm>
      </p:grpSpPr>
      <p:sp>
        <p:nvSpPr>
          <p:cNvPr id="830" name="Google Shape;830;p140"/>
          <p:cNvSpPr/>
          <p:nvPr/>
        </p:nvSpPr>
        <p:spPr>
          <a:xfrm>
            <a:off x="0" y="-35339"/>
            <a:ext cx="9144000" cy="6239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pic>
        <p:nvPicPr>
          <p:cNvPr id="831" name="Google Shape;831;p140"/>
          <p:cNvPicPr preferRelativeResize="0"/>
          <p:nvPr/>
        </p:nvPicPr>
        <p:blipFill rotWithShape="1">
          <a:blip r:embed="rId2">
            <a:alphaModFix amt="90000"/>
          </a:blip>
          <a:srcRect/>
          <a:stretch/>
        </p:blipFill>
        <p:spPr>
          <a:xfrm>
            <a:off x="2" y="-35338"/>
            <a:ext cx="9143999" cy="6237356"/>
          </a:xfrm>
          <a:prstGeom prst="rect">
            <a:avLst/>
          </a:prstGeom>
          <a:noFill/>
          <a:ln>
            <a:noFill/>
          </a:ln>
        </p:spPr>
      </p:pic>
      <p:sp>
        <p:nvSpPr>
          <p:cNvPr id="832" name="Google Shape;832;p140"/>
          <p:cNvSpPr/>
          <p:nvPr/>
        </p:nvSpPr>
        <p:spPr>
          <a:xfrm>
            <a:off x="0" y="6190941"/>
            <a:ext cx="9144000" cy="60800"/>
          </a:xfrm>
          <a:prstGeom prst="rect">
            <a:avLst/>
          </a:prstGeom>
          <a:solidFill>
            <a:schemeClr val="dk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SzPts val="1100"/>
              <a:buFont typeface="Arial"/>
              <a:buNone/>
            </a:pPr>
            <a:endParaRPr sz="1100" b="0" i="0" u="none" strike="noStrike" cap="none">
              <a:solidFill>
                <a:srgbClr val="3B3A3C"/>
              </a:solidFill>
              <a:latin typeface="Arial"/>
              <a:ea typeface="Arial"/>
              <a:cs typeface="Arial"/>
              <a:sym typeface="Arial"/>
            </a:endParaRPr>
          </a:p>
        </p:txBody>
      </p:sp>
      <p:sp>
        <p:nvSpPr>
          <p:cNvPr id="833" name="Google Shape;833;p140"/>
          <p:cNvSpPr txBox="1">
            <a:spLocks noGrp="1"/>
          </p:cNvSpPr>
          <p:nvPr>
            <p:ph type="title"/>
          </p:nvPr>
        </p:nvSpPr>
        <p:spPr>
          <a:xfrm>
            <a:off x="5552903" y="3602065"/>
            <a:ext cx="3591000" cy="823600"/>
          </a:xfrm>
          <a:prstGeom prst="rect">
            <a:avLst/>
          </a:prstGeom>
          <a:solidFill>
            <a:schemeClr val="accent2"/>
          </a:solid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B3A3C"/>
              </a:buClr>
              <a:buSzPts val="3200"/>
              <a:buFont typeface="Lato"/>
              <a:buNone/>
              <a:defRPr sz="3200" b="0" i="0" u="none" strike="noStrike" cap="none">
                <a:solidFill>
                  <a:srgbClr val="FFFFFF"/>
                </a:solidFill>
                <a:latin typeface="Oswald"/>
                <a:ea typeface="Oswald"/>
                <a:cs typeface="Oswald"/>
                <a:sym typeface="Oswald"/>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834" name="Google Shape;834;p140"/>
          <p:cNvSpPr txBox="1">
            <a:spLocks noGrp="1"/>
          </p:cNvSpPr>
          <p:nvPr>
            <p:ph type="sldNum" idx="12"/>
          </p:nvPr>
        </p:nvSpPr>
        <p:spPr>
          <a:xfrm>
            <a:off x="8556784" y="6333135"/>
            <a:ext cx="548700" cy="524800"/>
          </a:xfrm>
          <a:prstGeom prst="rect">
            <a:avLst/>
          </a:prstGeom>
        </p:spPr>
        <p:txBody>
          <a:bodyPr spcFirstLastPara="1" wrap="square" lIns="34250" tIns="34250" rIns="34250" bIns="34250" anchor="t" anchorCtr="0">
            <a:noAutofit/>
          </a:bodyPr>
          <a:lstStyle>
            <a:lvl1pPr lvl="0" rtl="0">
              <a:buNone/>
              <a:defRPr sz="1300">
                <a:solidFill>
                  <a:srgbClr val="FFFFFF"/>
                </a:solidFill>
                <a:latin typeface="Oswald"/>
                <a:ea typeface="Oswald"/>
                <a:cs typeface="Oswald"/>
                <a:sym typeface="Oswald"/>
              </a:defRPr>
            </a:lvl1pPr>
            <a:lvl2pPr lvl="1" rtl="0">
              <a:buNone/>
              <a:defRPr sz="1300">
                <a:solidFill>
                  <a:srgbClr val="FFFFFF"/>
                </a:solidFill>
                <a:latin typeface="Oswald"/>
                <a:ea typeface="Oswald"/>
                <a:cs typeface="Oswald"/>
                <a:sym typeface="Oswald"/>
              </a:defRPr>
            </a:lvl2pPr>
            <a:lvl3pPr lvl="2" rtl="0">
              <a:buNone/>
              <a:defRPr sz="1300">
                <a:solidFill>
                  <a:srgbClr val="FFFFFF"/>
                </a:solidFill>
                <a:latin typeface="Oswald"/>
                <a:ea typeface="Oswald"/>
                <a:cs typeface="Oswald"/>
                <a:sym typeface="Oswald"/>
              </a:defRPr>
            </a:lvl3pPr>
            <a:lvl4pPr lvl="3" rtl="0">
              <a:buNone/>
              <a:defRPr sz="1300">
                <a:solidFill>
                  <a:srgbClr val="FFFFFF"/>
                </a:solidFill>
                <a:latin typeface="Oswald"/>
                <a:ea typeface="Oswald"/>
                <a:cs typeface="Oswald"/>
                <a:sym typeface="Oswald"/>
              </a:defRPr>
            </a:lvl4pPr>
            <a:lvl5pPr lvl="4" rtl="0">
              <a:buNone/>
              <a:defRPr sz="1300">
                <a:solidFill>
                  <a:srgbClr val="FFFFFF"/>
                </a:solidFill>
                <a:latin typeface="Oswald"/>
                <a:ea typeface="Oswald"/>
                <a:cs typeface="Oswald"/>
                <a:sym typeface="Oswald"/>
              </a:defRPr>
            </a:lvl5pPr>
            <a:lvl6pPr lvl="5" rtl="0">
              <a:buNone/>
              <a:defRPr sz="1300">
                <a:solidFill>
                  <a:srgbClr val="FFFFFF"/>
                </a:solidFill>
                <a:latin typeface="Oswald"/>
                <a:ea typeface="Oswald"/>
                <a:cs typeface="Oswald"/>
                <a:sym typeface="Oswald"/>
              </a:defRPr>
            </a:lvl6pPr>
            <a:lvl7pPr lvl="6" rtl="0">
              <a:buNone/>
              <a:defRPr sz="1300">
                <a:solidFill>
                  <a:srgbClr val="FFFFFF"/>
                </a:solidFill>
                <a:latin typeface="Oswald"/>
                <a:ea typeface="Oswald"/>
                <a:cs typeface="Oswald"/>
                <a:sym typeface="Oswald"/>
              </a:defRPr>
            </a:lvl7pPr>
            <a:lvl8pPr lvl="7" rtl="0">
              <a:buNone/>
              <a:defRPr sz="1300">
                <a:solidFill>
                  <a:srgbClr val="FFFFFF"/>
                </a:solidFill>
                <a:latin typeface="Oswald"/>
                <a:ea typeface="Oswald"/>
                <a:cs typeface="Oswald"/>
                <a:sym typeface="Oswald"/>
              </a:defRPr>
            </a:lvl8pPr>
            <a:lvl9pPr lvl="8" rtl="0">
              <a:buNone/>
              <a:defRPr sz="1300">
                <a:solidFill>
                  <a:srgbClr val="FFFFFF"/>
                </a:solidFill>
                <a:latin typeface="Oswald"/>
                <a:ea typeface="Oswald"/>
                <a:cs typeface="Oswald"/>
                <a:sym typeface="Oswald"/>
              </a:defRPr>
            </a:lvl9pPr>
          </a:lstStyle>
          <a:p>
            <a:fld id="{00000000-1234-1234-1234-123412341234}" type="slidenum">
              <a:rPr lang="en" smtClean="0"/>
              <a:pPr/>
              <a:t>‹#›</a:t>
            </a:fld>
            <a:endParaRPr lang="en"/>
          </a:p>
        </p:txBody>
      </p:sp>
      <p:sp>
        <p:nvSpPr>
          <p:cNvPr id="835" name="Google Shape;835;p140"/>
          <p:cNvSpPr txBox="1">
            <a:spLocks noGrp="1"/>
          </p:cNvSpPr>
          <p:nvPr>
            <p:ph type="sldNum" idx="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46702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4_Title Slide 1">
  <p:cSld name="4_Title Slide 1">
    <p:spTree>
      <p:nvGrpSpPr>
        <p:cNvPr id="1" name="Shape 836"/>
        <p:cNvGrpSpPr/>
        <p:nvPr/>
      </p:nvGrpSpPr>
      <p:grpSpPr>
        <a:xfrm>
          <a:off x="0" y="0"/>
          <a:ext cx="0" cy="0"/>
          <a:chOff x="0" y="0"/>
          <a:chExt cx="0" cy="0"/>
        </a:xfrm>
      </p:grpSpPr>
      <p:sp>
        <p:nvSpPr>
          <p:cNvPr id="837" name="Google Shape;837;p141"/>
          <p:cNvSpPr/>
          <p:nvPr/>
        </p:nvSpPr>
        <p:spPr>
          <a:xfrm>
            <a:off x="0" y="0"/>
            <a:ext cx="9144000" cy="62044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pic>
        <p:nvPicPr>
          <p:cNvPr id="838" name="Google Shape;838;p141"/>
          <p:cNvPicPr preferRelativeResize="0"/>
          <p:nvPr/>
        </p:nvPicPr>
        <p:blipFill rotWithShape="1">
          <a:blip r:embed="rId2">
            <a:alphaModFix amt="76000"/>
          </a:blip>
          <a:srcRect/>
          <a:stretch/>
        </p:blipFill>
        <p:spPr>
          <a:xfrm>
            <a:off x="2450" y="34"/>
            <a:ext cx="9144000" cy="6204367"/>
          </a:xfrm>
          <a:prstGeom prst="rect">
            <a:avLst/>
          </a:prstGeom>
          <a:noFill/>
          <a:ln>
            <a:noFill/>
          </a:ln>
        </p:spPr>
      </p:pic>
      <p:sp>
        <p:nvSpPr>
          <p:cNvPr id="839" name="Google Shape;839;p141"/>
          <p:cNvSpPr/>
          <p:nvPr/>
        </p:nvSpPr>
        <p:spPr>
          <a:xfrm>
            <a:off x="0" y="6190941"/>
            <a:ext cx="9144000" cy="60800"/>
          </a:xfrm>
          <a:prstGeom prst="rect">
            <a:avLst/>
          </a:prstGeom>
          <a:solidFill>
            <a:schemeClr val="dk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SzPts val="1100"/>
              <a:buFont typeface="Arial"/>
              <a:buNone/>
            </a:pPr>
            <a:endParaRPr sz="1100" b="0" i="0" u="none" strike="noStrike" cap="none">
              <a:solidFill>
                <a:srgbClr val="3B3A3C"/>
              </a:solidFill>
              <a:latin typeface="Arial"/>
              <a:ea typeface="Arial"/>
              <a:cs typeface="Arial"/>
              <a:sym typeface="Arial"/>
            </a:endParaRPr>
          </a:p>
        </p:txBody>
      </p:sp>
      <p:sp>
        <p:nvSpPr>
          <p:cNvPr id="840" name="Google Shape;840;p141"/>
          <p:cNvSpPr txBox="1">
            <a:spLocks noGrp="1"/>
          </p:cNvSpPr>
          <p:nvPr>
            <p:ph type="title"/>
          </p:nvPr>
        </p:nvSpPr>
        <p:spPr>
          <a:xfrm>
            <a:off x="5552903" y="3602065"/>
            <a:ext cx="3591000" cy="823600"/>
          </a:xfrm>
          <a:prstGeom prst="rect">
            <a:avLst/>
          </a:prstGeom>
          <a:solidFill>
            <a:schemeClr val="accent2"/>
          </a:solid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B3A3C"/>
              </a:buClr>
              <a:buSzPts val="3200"/>
              <a:buFont typeface="Lato"/>
              <a:buNone/>
              <a:defRPr sz="3200" b="0" i="0" u="none" strike="noStrike" cap="none">
                <a:solidFill>
                  <a:srgbClr val="FFFFFF"/>
                </a:solidFill>
                <a:latin typeface="Oswald"/>
                <a:ea typeface="Oswald"/>
                <a:cs typeface="Oswald"/>
                <a:sym typeface="Oswald"/>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841" name="Google Shape;841;p141"/>
          <p:cNvSpPr txBox="1">
            <a:spLocks noGrp="1"/>
          </p:cNvSpPr>
          <p:nvPr>
            <p:ph type="sldNum" idx="12"/>
          </p:nvPr>
        </p:nvSpPr>
        <p:spPr>
          <a:xfrm>
            <a:off x="8556784" y="6333135"/>
            <a:ext cx="548700" cy="524800"/>
          </a:xfrm>
          <a:prstGeom prst="rect">
            <a:avLst/>
          </a:prstGeom>
        </p:spPr>
        <p:txBody>
          <a:bodyPr spcFirstLastPara="1" wrap="square" lIns="34250" tIns="34250" rIns="34250" bIns="34250" anchor="t" anchorCtr="0">
            <a:noAutofit/>
          </a:bodyPr>
          <a:lstStyle>
            <a:lvl1pPr lvl="0" rtl="0">
              <a:buNone/>
              <a:defRPr sz="1300">
                <a:solidFill>
                  <a:srgbClr val="FFFFFF"/>
                </a:solidFill>
                <a:latin typeface="Oswald"/>
                <a:ea typeface="Oswald"/>
                <a:cs typeface="Oswald"/>
                <a:sym typeface="Oswald"/>
              </a:defRPr>
            </a:lvl1pPr>
            <a:lvl2pPr lvl="1" rtl="0">
              <a:buNone/>
              <a:defRPr sz="1300">
                <a:solidFill>
                  <a:srgbClr val="FFFFFF"/>
                </a:solidFill>
                <a:latin typeface="Oswald"/>
                <a:ea typeface="Oswald"/>
                <a:cs typeface="Oswald"/>
                <a:sym typeface="Oswald"/>
              </a:defRPr>
            </a:lvl2pPr>
            <a:lvl3pPr lvl="2" rtl="0">
              <a:buNone/>
              <a:defRPr sz="1300">
                <a:solidFill>
                  <a:srgbClr val="FFFFFF"/>
                </a:solidFill>
                <a:latin typeface="Oswald"/>
                <a:ea typeface="Oswald"/>
                <a:cs typeface="Oswald"/>
                <a:sym typeface="Oswald"/>
              </a:defRPr>
            </a:lvl3pPr>
            <a:lvl4pPr lvl="3" rtl="0">
              <a:buNone/>
              <a:defRPr sz="1300">
                <a:solidFill>
                  <a:srgbClr val="FFFFFF"/>
                </a:solidFill>
                <a:latin typeface="Oswald"/>
                <a:ea typeface="Oswald"/>
                <a:cs typeface="Oswald"/>
                <a:sym typeface="Oswald"/>
              </a:defRPr>
            </a:lvl4pPr>
            <a:lvl5pPr lvl="4" rtl="0">
              <a:buNone/>
              <a:defRPr sz="1300">
                <a:solidFill>
                  <a:srgbClr val="FFFFFF"/>
                </a:solidFill>
                <a:latin typeface="Oswald"/>
                <a:ea typeface="Oswald"/>
                <a:cs typeface="Oswald"/>
                <a:sym typeface="Oswald"/>
              </a:defRPr>
            </a:lvl5pPr>
            <a:lvl6pPr lvl="5" rtl="0">
              <a:buNone/>
              <a:defRPr sz="1300">
                <a:solidFill>
                  <a:srgbClr val="FFFFFF"/>
                </a:solidFill>
                <a:latin typeface="Oswald"/>
                <a:ea typeface="Oswald"/>
                <a:cs typeface="Oswald"/>
                <a:sym typeface="Oswald"/>
              </a:defRPr>
            </a:lvl6pPr>
            <a:lvl7pPr lvl="6" rtl="0">
              <a:buNone/>
              <a:defRPr sz="1300">
                <a:solidFill>
                  <a:srgbClr val="FFFFFF"/>
                </a:solidFill>
                <a:latin typeface="Oswald"/>
                <a:ea typeface="Oswald"/>
                <a:cs typeface="Oswald"/>
                <a:sym typeface="Oswald"/>
              </a:defRPr>
            </a:lvl7pPr>
            <a:lvl8pPr lvl="7" rtl="0">
              <a:buNone/>
              <a:defRPr sz="1300">
                <a:solidFill>
                  <a:srgbClr val="FFFFFF"/>
                </a:solidFill>
                <a:latin typeface="Oswald"/>
                <a:ea typeface="Oswald"/>
                <a:cs typeface="Oswald"/>
                <a:sym typeface="Oswald"/>
              </a:defRPr>
            </a:lvl8pPr>
            <a:lvl9pPr lvl="8" rtl="0">
              <a:buNone/>
              <a:defRPr sz="1300">
                <a:solidFill>
                  <a:srgbClr val="FFFFFF"/>
                </a:solidFill>
                <a:latin typeface="Oswald"/>
                <a:ea typeface="Oswald"/>
                <a:cs typeface="Oswald"/>
                <a:sym typeface="Oswald"/>
              </a:defRPr>
            </a:lvl9pPr>
          </a:lstStyle>
          <a:p>
            <a:fld id="{00000000-1234-1234-1234-123412341234}" type="slidenum">
              <a:rPr lang="en" smtClean="0"/>
              <a:pPr/>
              <a:t>‹#›</a:t>
            </a:fld>
            <a:endParaRPr lang="en"/>
          </a:p>
        </p:txBody>
      </p:sp>
      <p:sp>
        <p:nvSpPr>
          <p:cNvPr id="842" name="Google Shape;842;p141"/>
          <p:cNvSpPr txBox="1">
            <a:spLocks noGrp="1"/>
          </p:cNvSpPr>
          <p:nvPr>
            <p:ph type="sldNum" idx="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106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Green Text Slide 1">
  <p:cSld name="Green Text Slide 1">
    <p:spTree>
      <p:nvGrpSpPr>
        <p:cNvPr id="1" name="Shape 843"/>
        <p:cNvGrpSpPr/>
        <p:nvPr/>
      </p:nvGrpSpPr>
      <p:grpSpPr>
        <a:xfrm>
          <a:off x="0" y="0"/>
          <a:ext cx="0" cy="0"/>
          <a:chOff x="0" y="0"/>
          <a:chExt cx="0" cy="0"/>
        </a:xfrm>
      </p:grpSpPr>
      <p:sp>
        <p:nvSpPr>
          <p:cNvPr id="844" name="Google Shape;844;p142"/>
          <p:cNvSpPr/>
          <p:nvPr/>
        </p:nvSpPr>
        <p:spPr>
          <a:xfrm>
            <a:off x="0" y="0"/>
            <a:ext cx="9144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chemeClr val="accent1"/>
              </a:solidFill>
              <a:latin typeface="Arial"/>
              <a:ea typeface="Arial"/>
              <a:cs typeface="Arial"/>
              <a:sym typeface="Arial"/>
            </a:endParaRPr>
          </a:p>
        </p:txBody>
      </p:sp>
      <p:sp>
        <p:nvSpPr>
          <p:cNvPr id="845" name="Google Shape;845;p142"/>
          <p:cNvSpPr txBox="1">
            <a:spLocks noGrp="1"/>
          </p:cNvSpPr>
          <p:nvPr>
            <p:ph type="body" idx="1"/>
          </p:nvPr>
        </p:nvSpPr>
        <p:spPr>
          <a:xfrm>
            <a:off x="506941" y="680852"/>
            <a:ext cx="8043300" cy="4452400"/>
          </a:xfrm>
          <a:prstGeom prst="rect">
            <a:avLst/>
          </a:prstGeom>
          <a:noFill/>
          <a:ln>
            <a:noFill/>
          </a:ln>
        </p:spPr>
        <p:txBody>
          <a:bodyPr spcFirstLastPara="1" wrap="square" lIns="91425" tIns="91425" rIns="91425" bIns="91425" anchor="ctr" anchorCtr="0"/>
          <a:lstStyle>
            <a:lvl1pPr marL="457200" marR="0" lvl="0" indent="-228600" algn="ctr" rtl="0">
              <a:lnSpc>
                <a:spcPct val="100000"/>
              </a:lnSpc>
              <a:spcBef>
                <a:spcPts val="300"/>
              </a:spcBef>
              <a:spcAft>
                <a:spcPts val="0"/>
              </a:spcAft>
              <a:buClr>
                <a:schemeClr val="lt2"/>
              </a:buClr>
              <a:buSzPts val="4000"/>
              <a:buFont typeface="Lato"/>
              <a:buNone/>
              <a:defRPr sz="4000" b="1"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846" name="Google Shape;846;p142"/>
          <p:cNvPicPr preferRelativeResize="0"/>
          <p:nvPr/>
        </p:nvPicPr>
        <p:blipFill rotWithShape="1">
          <a:blip r:embed="rId2">
            <a:alphaModFix/>
          </a:blip>
          <a:srcRect/>
          <a:stretch/>
        </p:blipFill>
        <p:spPr>
          <a:xfrm>
            <a:off x="3458301" y="5319500"/>
            <a:ext cx="2227475" cy="426667"/>
          </a:xfrm>
          <a:prstGeom prst="rect">
            <a:avLst/>
          </a:prstGeom>
          <a:noFill/>
          <a:ln>
            <a:noFill/>
          </a:ln>
        </p:spPr>
      </p:pic>
      <p:sp>
        <p:nvSpPr>
          <p:cNvPr id="847" name="Google Shape;847;p142"/>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3729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losi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38E4D-051A-41E1-86A4-E56916468FD0}" type="datetimeFigureOut">
              <a:rPr lang="en-US" smtClean="0"/>
              <a:t>4/29/2019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6BB73A-582F-4420-9A14-CB10A2B2E5E8}" type="slidenum">
              <a:rPr lang="en-US" smtClean="0"/>
              <a:t>‹#›</a:t>
            </a:fld>
            <a:endParaRPr lang="en-US"/>
          </a:p>
        </p:txBody>
      </p:sp>
      <p:sp>
        <p:nvSpPr>
          <p:cNvPr id="5" name="Rectangle 4"/>
          <p:cNvSpPr/>
          <p:nvPr/>
        </p:nvSpPr>
        <p:spPr>
          <a:xfrm>
            <a:off x="182880" y="1179576"/>
            <a:ext cx="8787384" cy="5276088"/>
          </a:xfrm>
          <a:prstGeom prst="rect">
            <a:avLst/>
          </a:prstGeom>
          <a:gradFill>
            <a:gsLst>
              <a:gs pos="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Picture 5" descr="DirectionalButtons-LeftOnlyOnly.png"/>
          <p:cNvPicPr>
            <a:picLocks noChangeAspect="1"/>
          </p:cNvPicPr>
          <p:nvPr/>
        </p:nvPicPr>
        <p:blipFill>
          <a:blip r:embed="rId2"/>
          <a:stretch>
            <a:fillRect/>
          </a:stretch>
        </p:blipFill>
        <p:spPr>
          <a:xfrm>
            <a:off x="7837488" y="538163"/>
            <a:ext cx="752475" cy="352425"/>
          </a:xfrm>
          <a:prstGeom prst="rect">
            <a:avLst/>
          </a:prstGeom>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Green Text Slide 2 Column">
  <p:cSld name="Green Text Slide 2 Column">
    <p:spTree>
      <p:nvGrpSpPr>
        <p:cNvPr id="1" name="Shape 848"/>
        <p:cNvGrpSpPr/>
        <p:nvPr/>
      </p:nvGrpSpPr>
      <p:grpSpPr>
        <a:xfrm>
          <a:off x="0" y="0"/>
          <a:ext cx="0" cy="0"/>
          <a:chOff x="0" y="0"/>
          <a:chExt cx="0" cy="0"/>
        </a:xfrm>
      </p:grpSpPr>
      <p:sp>
        <p:nvSpPr>
          <p:cNvPr id="849" name="Google Shape;849;p143"/>
          <p:cNvSpPr/>
          <p:nvPr/>
        </p:nvSpPr>
        <p:spPr>
          <a:xfrm>
            <a:off x="0" y="-4841"/>
            <a:ext cx="9144000" cy="6207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pic>
        <p:nvPicPr>
          <p:cNvPr id="850" name="Google Shape;850;p143"/>
          <p:cNvPicPr preferRelativeResize="0"/>
          <p:nvPr/>
        </p:nvPicPr>
        <p:blipFill rotWithShape="1">
          <a:blip r:embed="rId2">
            <a:alphaModFix/>
          </a:blip>
          <a:srcRect/>
          <a:stretch/>
        </p:blipFill>
        <p:spPr>
          <a:xfrm>
            <a:off x="3761215" y="754539"/>
            <a:ext cx="6142200" cy="4909864"/>
          </a:xfrm>
          <a:prstGeom prst="rect">
            <a:avLst/>
          </a:prstGeom>
          <a:noFill/>
          <a:ln>
            <a:noFill/>
          </a:ln>
        </p:spPr>
      </p:pic>
      <p:sp>
        <p:nvSpPr>
          <p:cNvPr id="851" name="Google Shape;851;p143"/>
          <p:cNvSpPr txBox="1">
            <a:spLocks noGrp="1"/>
          </p:cNvSpPr>
          <p:nvPr>
            <p:ph type="body" idx="1"/>
          </p:nvPr>
        </p:nvSpPr>
        <p:spPr>
          <a:xfrm>
            <a:off x="552126" y="1971300"/>
            <a:ext cx="3189900" cy="1289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2"/>
              </a:buClr>
              <a:buSzPts val="2600"/>
              <a:buFont typeface="Lato"/>
              <a:buNone/>
              <a:defRPr sz="2600" b="1"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852" name="Google Shape;852;p143"/>
          <p:cNvSpPr/>
          <p:nvPr/>
        </p:nvSpPr>
        <p:spPr>
          <a:xfrm>
            <a:off x="5164671" y="3331561"/>
            <a:ext cx="3979200" cy="3076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3B3A3C"/>
              </a:buClr>
              <a:buSzPts val="1100"/>
              <a:buFont typeface="Arial"/>
              <a:buNone/>
            </a:pPr>
            <a:endParaRPr sz="1100" b="0" i="0" u="none" strike="noStrike" cap="none">
              <a:solidFill>
                <a:srgbClr val="3B3A3C"/>
              </a:solidFill>
              <a:latin typeface="Arial"/>
              <a:ea typeface="Arial"/>
              <a:cs typeface="Arial"/>
              <a:sym typeface="Arial"/>
            </a:endParaRPr>
          </a:p>
        </p:txBody>
      </p:sp>
      <p:sp>
        <p:nvSpPr>
          <p:cNvPr id="853" name="Google Shape;853;p143"/>
          <p:cNvSpPr txBox="1">
            <a:spLocks noGrp="1"/>
          </p:cNvSpPr>
          <p:nvPr>
            <p:ph type="body" idx="2"/>
          </p:nvPr>
        </p:nvSpPr>
        <p:spPr>
          <a:xfrm>
            <a:off x="550001" y="3663732"/>
            <a:ext cx="3192000" cy="1117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300"/>
              </a:spcBef>
              <a:spcAft>
                <a:spcPts val="0"/>
              </a:spcAft>
              <a:buClr>
                <a:schemeClr val="dk2"/>
              </a:buClr>
              <a:buSzPts val="1400"/>
              <a:buFont typeface="Lato"/>
              <a:buNone/>
              <a:defRPr sz="1400" b="0"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cxnSp>
        <p:nvCxnSpPr>
          <p:cNvPr id="854" name="Google Shape;854;p143"/>
          <p:cNvCxnSpPr/>
          <p:nvPr/>
        </p:nvCxnSpPr>
        <p:spPr>
          <a:xfrm>
            <a:off x="609600" y="1627900"/>
            <a:ext cx="3026700" cy="0"/>
          </a:xfrm>
          <a:prstGeom prst="straightConnector1">
            <a:avLst/>
          </a:prstGeom>
          <a:noFill/>
          <a:ln w="25400" cap="flat" cmpd="sng">
            <a:solidFill>
              <a:schemeClr val="lt1"/>
            </a:solidFill>
            <a:prstDash val="solid"/>
            <a:round/>
            <a:headEnd type="none" w="sm" len="sm"/>
            <a:tailEnd type="none" w="sm" len="sm"/>
          </a:ln>
        </p:spPr>
      </p:cxnSp>
      <p:cxnSp>
        <p:nvCxnSpPr>
          <p:cNvPr id="855" name="Google Shape;855;p143"/>
          <p:cNvCxnSpPr/>
          <p:nvPr/>
        </p:nvCxnSpPr>
        <p:spPr>
          <a:xfrm>
            <a:off x="609600" y="5026900"/>
            <a:ext cx="3026700" cy="0"/>
          </a:xfrm>
          <a:prstGeom prst="straightConnector1">
            <a:avLst/>
          </a:prstGeom>
          <a:noFill/>
          <a:ln w="25400" cap="flat" cmpd="sng">
            <a:solidFill>
              <a:schemeClr val="lt1"/>
            </a:solidFill>
            <a:prstDash val="solid"/>
            <a:round/>
            <a:headEnd type="none" w="sm" len="sm"/>
            <a:tailEnd type="none" w="sm" len="sm"/>
          </a:ln>
        </p:spPr>
      </p:cxnSp>
      <p:pic>
        <p:nvPicPr>
          <p:cNvPr id="856" name="Google Shape;856;p143"/>
          <p:cNvPicPr preferRelativeResize="0"/>
          <p:nvPr/>
        </p:nvPicPr>
        <p:blipFill rotWithShape="1">
          <a:blip r:embed="rId3">
            <a:alphaModFix/>
          </a:blip>
          <a:srcRect/>
          <a:stretch/>
        </p:blipFill>
        <p:spPr>
          <a:xfrm>
            <a:off x="4504001" y="1129667"/>
            <a:ext cx="4640223" cy="3897237"/>
          </a:xfrm>
          <a:prstGeom prst="rect">
            <a:avLst/>
          </a:prstGeom>
          <a:noFill/>
          <a:ln>
            <a:noFill/>
          </a:ln>
        </p:spPr>
      </p:pic>
      <p:cxnSp>
        <p:nvCxnSpPr>
          <p:cNvPr id="857" name="Google Shape;857;p143"/>
          <p:cNvCxnSpPr/>
          <p:nvPr/>
        </p:nvCxnSpPr>
        <p:spPr>
          <a:xfrm rot="10800000">
            <a:off x="0" y="6225417"/>
            <a:ext cx="9144000" cy="0"/>
          </a:xfrm>
          <a:prstGeom prst="straightConnector1">
            <a:avLst/>
          </a:prstGeom>
          <a:noFill/>
          <a:ln w="25400" cap="flat" cmpd="sng">
            <a:solidFill>
              <a:srgbClr val="C8CACA"/>
            </a:solidFill>
            <a:prstDash val="solid"/>
            <a:round/>
            <a:headEnd type="none" w="sm" len="sm"/>
            <a:tailEnd type="none" w="sm" len="sm"/>
          </a:ln>
        </p:spPr>
      </p:cxnSp>
      <p:sp>
        <p:nvSpPr>
          <p:cNvPr id="858" name="Google Shape;858;p143"/>
          <p:cNvSpPr txBox="1">
            <a:spLocks noGrp="1"/>
          </p:cNvSpPr>
          <p:nvPr>
            <p:ph type="body" idx="3"/>
          </p:nvPr>
        </p:nvSpPr>
        <p:spPr>
          <a:xfrm>
            <a:off x="550001" y="3248292"/>
            <a:ext cx="3192000" cy="415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2"/>
              </a:buClr>
              <a:buSzPts val="1400"/>
              <a:buFont typeface="Lato"/>
              <a:buNone/>
              <a:defRPr sz="14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859" name="Google Shape;859;p143"/>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22505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tandard Slide with Image">
  <p:cSld name="Standard Slide with Image">
    <p:spTree>
      <p:nvGrpSpPr>
        <p:cNvPr id="1" name="Shape 860"/>
        <p:cNvGrpSpPr/>
        <p:nvPr/>
      </p:nvGrpSpPr>
      <p:grpSpPr>
        <a:xfrm>
          <a:off x="0" y="0"/>
          <a:ext cx="0" cy="0"/>
          <a:chOff x="0" y="0"/>
          <a:chExt cx="0" cy="0"/>
        </a:xfrm>
      </p:grpSpPr>
      <p:sp>
        <p:nvSpPr>
          <p:cNvPr id="861" name="Google Shape;861;p144"/>
          <p:cNvSpPr>
            <a:spLocks noGrp="1"/>
          </p:cNvSpPr>
          <p:nvPr>
            <p:ph type="dgm" idx="2"/>
          </p:nvPr>
        </p:nvSpPr>
        <p:spPr>
          <a:xfrm>
            <a:off x="-1" y="0"/>
            <a:ext cx="9441000" cy="6858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300"/>
              </a:spcBef>
              <a:spcAft>
                <a:spcPts val="0"/>
              </a:spcAft>
              <a:buClr>
                <a:schemeClr val="lt1"/>
              </a:buClr>
              <a:buSzPts val="1100"/>
              <a:buFont typeface="Lato"/>
              <a:buNone/>
              <a:defRPr sz="1800" b="0" i="0" u="none" strike="noStrike" cap="none">
                <a:solidFill>
                  <a:schemeClr val="lt1"/>
                </a:solidFill>
                <a:latin typeface="Lato"/>
                <a:ea typeface="Lato"/>
                <a:cs typeface="Lato"/>
                <a:sym typeface="Lato"/>
              </a:defRPr>
            </a:lvl1pPr>
            <a:lvl2pPr marL="622300" marR="0" lvl="1" indent="-7620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927100" marR="0" lvl="2" indent="-6350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295400" marR="0" lvl="3" indent="-8890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1638300" marR="0" lvl="4" indent="-889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1917700" marR="0" lvl="5"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2260600" marR="0" lvl="6"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2603500" marR="0" lvl="7"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2946400" marR="0" lvl="8"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862" name="Google Shape;862;p144"/>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0796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Divider Slide 1">
  <p:cSld name="Divider Slide 1">
    <p:spTree>
      <p:nvGrpSpPr>
        <p:cNvPr id="1" name="Shape 863"/>
        <p:cNvGrpSpPr/>
        <p:nvPr/>
      </p:nvGrpSpPr>
      <p:grpSpPr>
        <a:xfrm>
          <a:off x="0" y="0"/>
          <a:ext cx="0" cy="0"/>
          <a:chOff x="0" y="0"/>
          <a:chExt cx="0" cy="0"/>
        </a:xfrm>
      </p:grpSpPr>
      <p:sp>
        <p:nvSpPr>
          <p:cNvPr id="864" name="Google Shape;864;p145"/>
          <p:cNvSpPr/>
          <p:nvPr/>
        </p:nvSpPr>
        <p:spPr>
          <a:xfrm>
            <a:off x="0" y="-4843"/>
            <a:ext cx="9144000" cy="6862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865" name="Google Shape;865;p145"/>
          <p:cNvSpPr txBox="1">
            <a:spLocks noGrp="1"/>
          </p:cNvSpPr>
          <p:nvPr>
            <p:ph type="title"/>
          </p:nvPr>
        </p:nvSpPr>
        <p:spPr>
          <a:xfrm>
            <a:off x="551322" y="950763"/>
            <a:ext cx="3576300" cy="2399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4000"/>
              <a:buFont typeface="Lato"/>
              <a:buNone/>
              <a:defRPr sz="4000" b="1" i="0" u="none" strike="noStrike" cap="none">
                <a:solidFill>
                  <a:schemeClr val="lt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866" name="Google Shape;866;p145"/>
          <p:cNvSpPr txBox="1">
            <a:spLocks noGrp="1"/>
          </p:cNvSpPr>
          <p:nvPr>
            <p:ph type="body" idx="1"/>
          </p:nvPr>
        </p:nvSpPr>
        <p:spPr>
          <a:xfrm>
            <a:off x="545828" y="3335169"/>
            <a:ext cx="3581700" cy="2238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1"/>
              </a:buClr>
              <a:buSzPts val="1500"/>
              <a:buFont typeface="Lato"/>
              <a:buNone/>
              <a:defRPr sz="15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867" name="Google Shape;867;p145"/>
          <p:cNvPicPr preferRelativeResize="0"/>
          <p:nvPr/>
        </p:nvPicPr>
        <p:blipFill rotWithShape="1">
          <a:blip r:embed="rId2">
            <a:alphaModFix/>
          </a:blip>
          <a:srcRect/>
          <a:stretch/>
        </p:blipFill>
        <p:spPr>
          <a:xfrm>
            <a:off x="4792226" y="0"/>
            <a:ext cx="4351773" cy="6858000"/>
          </a:xfrm>
          <a:prstGeom prst="rect">
            <a:avLst/>
          </a:prstGeom>
          <a:noFill/>
          <a:ln>
            <a:noFill/>
          </a:ln>
        </p:spPr>
      </p:pic>
      <p:sp>
        <p:nvSpPr>
          <p:cNvPr id="868" name="Google Shape;868;p145"/>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pic>
        <p:nvPicPr>
          <p:cNvPr id="869" name="Google Shape;869;p145"/>
          <p:cNvPicPr preferRelativeResize="0"/>
          <p:nvPr/>
        </p:nvPicPr>
        <p:blipFill rotWithShape="1">
          <a:blip r:embed="rId3">
            <a:alphaModFix/>
          </a:blip>
          <a:srcRect/>
          <a:stretch/>
        </p:blipFill>
        <p:spPr>
          <a:xfrm>
            <a:off x="632601" y="5836084"/>
            <a:ext cx="2227475" cy="426667"/>
          </a:xfrm>
          <a:prstGeom prst="rect">
            <a:avLst/>
          </a:prstGeom>
          <a:noFill/>
          <a:ln>
            <a:noFill/>
          </a:ln>
        </p:spPr>
      </p:pic>
    </p:spTree>
    <p:extLst>
      <p:ext uri="{BB962C8B-B14F-4D97-AF65-F5344CB8AC3E}">
        <p14:creationId xmlns:p14="http://schemas.microsoft.com/office/powerpoint/2010/main" val="10142988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870"/>
        <p:cNvGrpSpPr/>
        <p:nvPr/>
      </p:nvGrpSpPr>
      <p:grpSpPr>
        <a:xfrm>
          <a:off x="0" y="0"/>
          <a:ext cx="0" cy="0"/>
          <a:chOff x="0" y="0"/>
          <a:chExt cx="0" cy="0"/>
        </a:xfrm>
      </p:grpSpPr>
      <p:sp>
        <p:nvSpPr>
          <p:cNvPr id="871" name="Google Shape;871;p146"/>
          <p:cNvSpPr/>
          <p:nvPr/>
        </p:nvSpPr>
        <p:spPr>
          <a:xfrm>
            <a:off x="0" y="-4843"/>
            <a:ext cx="9144000" cy="6862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872" name="Google Shape;872;p146"/>
          <p:cNvSpPr txBox="1">
            <a:spLocks noGrp="1"/>
          </p:cNvSpPr>
          <p:nvPr>
            <p:ph type="title"/>
          </p:nvPr>
        </p:nvSpPr>
        <p:spPr>
          <a:xfrm>
            <a:off x="551322" y="950763"/>
            <a:ext cx="3576300" cy="2399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4000"/>
              <a:buFont typeface="Lato"/>
              <a:buNone/>
              <a:defRPr sz="4000" b="1" i="0" u="none" strike="noStrike" cap="none">
                <a:solidFill>
                  <a:schemeClr val="lt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873" name="Google Shape;873;p146"/>
          <p:cNvSpPr txBox="1">
            <a:spLocks noGrp="1"/>
          </p:cNvSpPr>
          <p:nvPr>
            <p:ph type="body" idx="1"/>
          </p:nvPr>
        </p:nvSpPr>
        <p:spPr>
          <a:xfrm>
            <a:off x="545828" y="3335169"/>
            <a:ext cx="3581700" cy="2238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1"/>
              </a:buClr>
              <a:buSzPts val="1500"/>
              <a:buFont typeface="Lato"/>
              <a:buNone/>
              <a:defRPr sz="15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874" name="Google Shape;874;p146"/>
          <p:cNvPicPr preferRelativeResize="0"/>
          <p:nvPr/>
        </p:nvPicPr>
        <p:blipFill rotWithShape="1">
          <a:blip r:embed="rId2">
            <a:alphaModFix/>
          </a:blip>
          <a:srcRect/>
          <a:stretch/>
        </p:blipFill>
        <p:spPr>
          <a:xfrm>
            <a:off x="4791038" y="0"/>
            <a:ext cx="4351773" cy="6858000"/>
          </a:xfrm>
          <a:prstGeom prst="rect">
            <a:avLst/>
          </a:prstGeom>
          <a:noFill/>
          <a:ln>
            <a:noFill/>
          </a:ln>
        </p:spPr>
      </p:pic>
      <p:sp>
        <p:nvSpPr>
          <p:cNvPr id="875" name="Google Shape;875;p146"/>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pic>
        <p:nvPicPr>
          <p:cNvPr id="876" name="Google Shape;876;p146"/>
          <p:cNvPicPr preferRelativeResize="0"/>
          <p:nvPr/>
        </p:nvPicPr>
        <p:blipFill rotWithShape="1">
          <a:blip r:embed="rId3">
            <a:alphaModFix/>
          </a:blip>
          <a:srcRect/>
          <a:stretch/>
        </p:blipFill>
        <p:spPr>
          <a:xfrm>
            <a:off x="632601" y="5836084"/>
            <a:ext cx="2227475" cy="426667"/>
          </a:xfrm>
          <a:prstGeom prst="rect">
            <a:avLst/>
          </a:prstGeom>
          <a:noFill/>
          <a:ln>
            <a:noFill/>
          </a:ln>
        </p:spPr>
      </p:pic>
    </p:spTree>
    <p:extLst>
      <p:ext uri="{BB962C8B-B14F-4D97-AF65-F5344CB8AC3E}">
        <p14:creationId xmlns:p14="http://schemas.microsoft.com/office/powerpoint/2010/main" val="38829727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877"/>
        <p:cNvGrpSpPr/>
        <p:nvPr/>
      </p:nvGrpSpPr>
      <p:grpSpPr>
        <a:xfrm>
          <a:off x="0" y="0"/>
          <a:ext cx="0" cy="0"/>
          <a:chOff x="0" y="0"/>
          <a:chExt cx="0" cy="0"/>
        </a:xfrm>
      </p:grpSpPr>
      <p:sp>
        <p:nvSpPr>
          <p:cNvPr id="878" name="Google Shape;878;p147"/>
          <p:cNvSpPr/>
          <p:nvPr/>
        </p:nvSpPr>
        <p:spPr>
          <a:xfrm>
            <a:off x="0" y="0"/>
            <a:ext cx="9144000" cy="6858000"/>
          </a:xfrm>
          <a:prstGeom prst="rect">
            <a:avLst/>
          </a:prstGeom>
          <a:solidFill>
            <a:srgbClr val="67B1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chemeClr val="accent1"/>
              </a:solidFill>
              <a:latin typeface="Arial"/>
              <a:ea typeface="Arial"/>
              <a:cs typeface="Arial"/>
              <a:sym typeface="Arial"/>
            </a:endParaRPr>
          </a:p>
        </p:txBody>
      </p:sp>
      <p:sp>
        <p:nvSpPr>
          <p:cNvPr id="879" name="Google Shape;879;p147"/>
          <p:cNvSpPr txBox="1">
            <a:spLocks noGrp="1"/>
          </p:cNvSpPr>
          <p:nvPr>
            <p:ph type="body" idx="1"/>
          </p:nvPr>
        </p:nvSpPr>
        <p:spPr>
          <a:xfrm>
            <a:off x="506941" y="680852"/>
            <a:ext cx="8043300" cy="4452400"/>
          </a:xfrm>
          <a:prstGeom prst="rect">
            <a:avLst/>
          </a:prstGeom>
          <a:noFill/>
          <a:ln>
            <a:noFill/>
          </a:ln>
        </p:spPr>
        <p:txBody>
          <a:bodyPr spcFirstLastPara="1" wrap="square" lIns="91425" tIns="91425" rIns="91425" bIns="91425" anchor="ctr" anchorCtr="0"/>
          <a:lstStyle>
            <a:lvl1pPr marL="457200" marR="0" lvl="0" indent="-228600" algn="ctr" rtl="0">
              <a:lnSpc>
                <a:spcPct val="100000"/>
              </a:lnSpc>
              <a:spcBef>
                <a:spcPts val="300"/>
              </a:spcBef>
              <a:spcAft>
                <a:spcPts val="0"/>
              </a:spcAft>
              <a:buClr>
                <a:schemeClr val="lt2"/>
              </a:buClr>
              <a:buSzPts val="4000"/>
              <a:buFont typeface="Lato"/>
              <a:buNone/>
              <a:defRPr sz="4000" b="1" i="0" u="none" strike="noStrike" cap="none">
                <a:solidFill>
                  <a:schemeClr val="accen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880" name="Google Shape;880;p147"/>
          <p:cNvPicPr preferRelativeResize="0"/>
          <p:nvPr/>
        </p:nvPicPr>
        <p:blipFill rotWithShape="1">
          <a:blip r:embed="rId2">
            <a:alphaModFix/>
          </a:blip>
          <a:srcRect/>
          <a:stretch/>
        </p:blipFill>
        <p:spPr>
          <a:xfrm>
            <a:off x="3460359" y="5319501"/>
            <a:ext cx="2223279" cy="418535"/>
          </a:xfrm>
          <a:prstGeom prst="rect">
            <a:avLst/>
          </a:prstGeom>
          <a:noFill/>
          <a:ln>
            <a:noFill/>
          </a:ln>
        </p:spPr>
      </p:pic>
      <p:sp>
        <p:nvSpPr>
          <p:cNvPr id="881" name="Google Shape;881;p147"/>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54305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tandard Slide 1">
  <p:cSld name="Standard Slide 1">
    <p:spTree>
      <p:nvGrpSpPr>
        <p:cNvPr id="1" name="Shape 882"/>
        <p:cNvGrpSpPr/>
        <p:nvPr/>
      </p:nvGrpSpPr>
      <p:grpSpPr>
        <a:xfrm>
          <a:off x="0" y="0"/>
          <a:ext cx="0" cy="0"/>
          <a:chOff x="0" y="0"/>
          <a:chExt cx="0" cy="0"/>
        </a:xfrm>
      </p:grpSpPr>
      <p:sp>
        <p:nvSpPr>
          <p:cNvPr id="883" name="Google Shape;883;p148"/>
          <p:cNvSpPr txBox="1">
            <a:spLocks noGrp="1"/>
          </p:cNvSpPr>
          <p:nvPr>
            <p:ph type="title"/>
          </p:nvPr>
        </p:nvSpPr>
        <p:spPr>
          <a:xfrm>
            <a:off x="546067" y="1495567"/>
            <a:ext cx="1909200" cy="1435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84" name="Google Shape;884;p148"/>
          <p:cNvSpPr txBox="1">
            <a:spLocks noGrp="1"/>
          </p:cNvSpPr>
          <p:nvPr>
            <p:ph type="body" idx="1"/>
          </p:nvPr>
        </p:nvSpPr>
        <p:spPr>
          <a:xfrm>
            <a:off x="2902700" y="1496484"/>
            <a:ext cx="57189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885" name="Google Shape;885;p148"/>
          <p:cNvSpPr txBox="1">
            <a:spLocks noGrp="1"/>
          </p:cNvSpPr>
          <p:nvPr>
            <p:ph type="body" idx="2"/>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886" name="Google Shape;886;p148"/>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98445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tandard Slide">
  <p:cSld name="Standard Slide">
    <p:spTree>
      <p:nvGrpSpPr>
        <p:cNvPr id="1" name="Shape 887"/>
        <p:cNvGrpSpPr/>
        <p:nvPr/>
      </p:nvGrpSpPr>
      <p:grpSpPr>
        <a:xfrm>
          <a:off x="0" y="0"/>
          <a:ext cx="0" cy="0"/>
          <a:chOff x="0" y="0"/>
          <a:chExt cx="0" cy="0"/>
        </a:xfrm>
      </p:grpSpPr>
      <p:sp>
        <p:nvSpPr>
          <p:cNvPr id="888" name="Google Shape;888;p149"/>
          <p:cNvSpPr txBox="1">
            <a:spLocks noGrp="1"/>
          </p:cNvSpPr>
          <p:nvPr>
            <p:ph type="title"/>
          </p:nvPr>
        </p:nvSpPr>
        <p:spPr>
          <a:xfrm>
            <a:off x="546067" y="1495567"/>
            <a:ext cx="1909200" cy="1435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89" name="Google Shape;889;p149"/>
          <p:cNvSpPr txBox="1">
            <a:spLocks noGrp="1"/>
          </p:cNvSpPr>
          <p:nvPr>
            <p:ph type="body" idx="1"/>
          </p:nvPr>
        </p:nvSpPr>
        <p:spPr>
          <a:xfrm>
            <a:off x="2902700" y="1496484"/>
            <a:ext cx="57189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890" name="Google Shape;890;p149"/>
          <p:cNvSpPr txBox="1">
            <a:spLocks noGrp="1"/>
          </p:cNvSpPr>
          <p:nvPr>
            <p:ph type="body" idx="2"/>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891" name="Google Shape;891;p149"/>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8955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Green Text Slide">
  <p:cSld name="Green Text Slide">
    <p:spTree>
      <p:nvGrpSpPr>
        <p:cNvPr id="1" name="Shape 892"/>
        <p:cNvGrpSpPr/>
        <p:nvPr/>
      </p:nvGrpSpPr>
      <p:grpSpPr>
        <a:xfrm>
          <a:off x="0" y="0"/>
          <a:ext cx="0" cy="0"/>
          <a:chOff x="0" y="0"/>
          <a:chExt cx="0" cy="0"/>
        </a:xfrm>
      </p:grpSpPr>
      <p:sp>
        <p:nvSpPr>
          <p:cNvPr id="893" name="Google Shape;893;p150"/>
          <p:cNvSpPr/>
          <p:nvPr/>
        </p:nvSpPr>
        <p:spPr>
          <a:xfrm>
            <a:off x="0" y="0"/>
            <a:ext cx="91440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chemeClr val="dk1"/>
              </a:solidFill>
              <a:latin typeface="Lato"/>
              <a:ea typeface="Lato"/>
              <a:cs typeface="Lato"/>
              <a:sym typeface="Lato"/>
            </a:endParaRPr>
          </a:p>
        </p:txBody>
      </p:sp>
      <p:pic>
        <p:nvPicPr>
          <p:cNvPr id="894" name="Google Shape;894;p150"/>
          <p:cNvPicPr preferRelativeResize="0"/>
          <p:nvPr/>
        </p:nvPicPr>
        <p:blipFill rotWithShape="1">
          <a:blip r:embed="rId2">
            <a:alphaModFix/>
          </a:blip>
          <a:srcRect/>
          <a:stretch/>
        </p:blipFill>
        <p:spPr>
          <a:xfrm>
            <a:off x="3458275" y="5319500"/>
            <a:ext cx="2227450" cy="426667"/>
          </a:xfrm>
          <a:prstGeom prst="rect">
            <a:avLst/>
          </a:prstGeom>
          <a:noFill/>
          <a:ln>
            <a:noFill/>
          </a:ln>
        </p:spPr>
      </p:pic>
      <p:sp>
        <p:nvSpPr>
          <p:cNvPr id="895" name="Google Shape;895;p150"/>
          <p:cNvSpPr txBox="1">
            <a:spLocks noGrp="1"/>
          </p:cNvSpPr>
          <p:nvPr>
            <p:ph type="body" idx="1"/>
          </p:nvPr>
        </p:nvSpPr>
        <p:spPr>
          <a:xfrm>
            <a:off x="506940" y="680852"/>
            <a:ext cx="8043300" cy="4452400"/>
          </a:xfrm>
          <a:prstGeom prst="rect">
            <a:avLst/>
          </a:prstGeom>
          <a:noFill/>
          <a:ln>
            <a:noFill/>
          </a:ln>
        </p:spPr>
        <p:txBody>
          <a:bodyPr spcFirstLastPara="1" wrap="square" lIns="91425" tIns="91425" rIns="91425" bIns="91425" anchor="ctr" anchorCtr="0"/>
          <a:lstStyle>
            <a:lvl1pPr marL="457200" marR="0" lvl="0" indent="-228600" algn="ctr" rtl="0">
              <a:lnSpc>
                <a:spcPct val="120000"/>
              </a:lnSpc>
              <a:spcBef>
                <a:spcPts val="400"/>
              </a:spcBef>
              <a:spcAft>
                <a:spcPts val="0"/>
              </a:spcAft>
              <a:buClr>
                <a:schemeClr val="lt2"/>
              </a:buClr>
              <a:buSzPts val="4000"/>
              <a:buFont typeface="Lato"/>
              <a:buNone/>
              <a:defRPr sz="4000" b="1" i="0" u="none" strike="noStrike" cap="none">
                <a:solidFill>
                  <a:schemeClr val="accen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896" name="Google Shape;896;p150"/>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29158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897"/>
        <p:cNvGrpSpPr/>
        <p:nvPr/>
      </p:nvGrpSpPr>
      <p:grpSpPr>
        <a:xfrm>
          <a:off x="0" y="0"/>
          <a:ext cx="0" cy="0"/>
          <a:chOff x="0" y="0"/>
          <a:chExt cx="0" cy="0"/>
        </a:xfrm>
      </p:grpSpPr>
      <p:sp>
        <p:nvSpPr>
          <p:cNvPr id="898" name="Google Shape;898;p151"/>
          <p:cNvSpPr txBox="1">
            <a:spLocks noGrp="1"/>
          </p:cNvSpPr>
          <p:nvPr>
            <p:ph type="sldNum" idx="12"/>
          </p:nvPr>
        </p:nvSpPr>
        <p:spPr>
          <a:xfrm>
            <a:off x="6627906" y="6356351"/>
            <a:ext cx="2133600" cy="365200"/>
          </a:xfrm>
          <a:prstGeom prst="rect">
            <a:avLst/>
          </a:prstGeom>
          <a:noFill/>
          <a:ln>
            <a:noFill/>
          </a:ln>
        </p:spPr>
        <p:txBody>
          <a:bodyPr spcFirstLastPara="1" wrap="square" lIns="34250" tIns="34250" rIns="34250" bIns="34250" anchor="ctr" anchorCtr="0">
            <a:noAutofit/>
          </a:bodyPr>
          <a:lstStyle>
            <a:lvl1pPr marL="3657600" marR="0" lvl="0" indent="-88900" rtl="0">
              <a:lnSpc>
                <a:spcPct val="100000"/>
              </a:lnSpc>
              <a:spcBef>
                <a:spcPts val="0"/>
              </a:spcBef>
              <a:spcAft>
                <a:spcPts val="0"/>
              </a:spcAft>
              <a:buNone/>
              <a:defRPr sz="1300">
                <a:solidFill>
                  <a:srgbClr val="000000"/>
                </a:solidFill>
                <a:latin typeface="Arial"/>
                <a:ea typeface="Arial"/>
                <a:cs typeface="Arial"/>
                <a:sym typeface="Arial"/>
              </a:defRPr>
            </a:lvl1pPr>
            <a:lvl2pPr marL="3657600" marR="0" lvl="1" indent="-88900" rtl="0">
              <a:lnSpc>
                <a:spcPct val="100000"/>
              </a:lnSpc>
              <a:spcBef>
                <a:spcPts val="0"/>
              </a:spcBef>
              <a:spcAft>
                <a:spcPts val="0"/>
              </a:spcAft>
              <a:buNone/>
              <a:defRPr sz="1300">
                <a:solidFill>
                  <a:srgbClr val="000000"/>
                </a:solidFill>
                <a:latin typeface="Arial"/>
                <a:ea typeface="Arial"/>
                <a:cs typeface="Arial"/>
                <a:sym typeface="Arial"/>
              </a:defRPr>
            </a:lvl2pPr>
            <a:lvl3pPr marL="3657600" marR="0" lvl="2" indent="-88900" rtl="0">
              <a:lnSpc>
                <a:spcPct val="100000"/>
              </a:lnSpc>
              <a:spcBef>
                <a:spcPts val="0"/>
              </a:spcBef>
              <a:spcAft>
                <a:spcPts val="0"/>
              </a:spcAft>
              <a:buNone/>
              <a:defRPr sz="1300">
                <a:solidFill>
                  <a:srgbClr val="000000"/>
                </a:solidFill>
                <a:latin typeface="Arial"/>
                <a:ea typeface="Arial"/>
                <a:cs typeface="Arial"/>
                <a:sym typeface="Arial"/>
              </a:defRPr>
            </a:lvl3pPr>
            <a:lvl4pPr marL="3657600" marR="0" lvl="3" indent="-88900" rtl="0">
              <a:lnSpc>
                <a:spcPct val="100000"/>
              </a:lnSpc>
              <a:spcBef>
                <a:spcPts val="0"/>
              </a:spcBef>
              <a:spcAft>
                <a:spcPts val="0"/>
              </a:spcAft>
              <a:buNone/>
              <a:defRPr sz="1300">
                <a:solidFill>
                  <a:srgbClr val="000000"/>
                </a:solidFill>
                <a:latin typeface="Arial"/>
                <a:ea typeface="Arial"/>
                <a:cs typeface="Arial"/>
                <a:sym typeface="Arial"/>
              </a:defRPr>
            </a:lvl4pPr>
            <a:lvl5pPr marL="3657600" marR="0" lvl="4" indent="-88900" rtl="0">
              <a:lnSpc>
                <a:spcPct val="100000"/>
              </a:lnSpc>
              <a:spcBef>
                <a:spcPts val="0"/>
              </a:spcBef>
              <a:spcAft>
                <a:spcPts val="0"/>
              </a:spcAft>
              <a:buNone/>
              <a:defRPr sz="1300">
                <a:solidFill>
                  <a:srgbClr val="000000"/>
                </a:solidFill>
                <a:latin typeface="Arial"/>
                <a:ea typeface="Arial"/>
                <a:cs typeface="Arial"/>
                <a:sym typeface="Arial"/>
              </a:defRPr>
            </a:lvl5pPr>
            <a:lvl6pPr marL="3657600" marR="0" lvl="5" indent="-88900" rtl="0">
              <a:lnSpc>
                <a:spcPct val="100000"/>
              </a:lnSpc>
              <a:spcBef>
                <a:spcPts val="0"/>
              </a:spcBef>
              <a:spcAft>
                <a:spcPts val="0"/>
              </a:spcAft>
              <a:buNone/>
              <a:defRPr sz="1300">
                <a:solidFill>
                  <a:srgbClr val="000000"/>
                </a:solidFill>
                <a:latin typeface="Arial"/>
                <a:ea typeface="Arial"/>
                <a:cs typeface="Arial"/>
                <a:sym typeface="Arial"/>
              </a:defRPr>
            </a:lvl6pPr>
            <a:lvl7pPr marL="3657600" marR="0" lvl="6" indent="-88900" rtl="0">
              <a:lnSpc>
                <a:spcPct val="100000"/>
              </a:lnSpc>
              <a:spcBef>
                <a:spcPts val="0"/>
              </a:spcBef>
              <a:spcAft>
                <a:spcPts val="0"/>
              </a:spcAft>
              <a:buNone/>
              <a:defRPr sz="1300">
                <a:solidFill>
                  <a:srgbClr val="000000"/>
                </a:solidFill>
                <a:latin typeface="Arial"/>
                <a:ea typeface="Arial"/>
                <a:cs typeface="Arial"/>
                <a:sym typeface="Arial"/>
              </a:defRPr>
            </a:lvl7pPr>
            <a:lvl8pPr marL="3657600" marR="0" lvl="7" indent="-88900" rtl="0">
              <a:lnSpc>
                <a:spcPct val="100000"/>
              </a:lnSpc>
              <a:spcBef>
                <a:spcPts val="0"/>
              </a:spcBef>
              <a:spcAft>
                <a:spcPts val="0"/>
              </a:spcAft>
              <a:buNone/>
              <a:defRPr sz="1300">
                <a:solidFill>
                  <a:srgbClr val="000000"/>
                </a:solidFill>
                <a:latin typeface="Arial"/>
                <a:ea typeface="Arial"/>
                <a:cs typeface="Arial"/>
                <a:sym typeface="Arial"/>
              </a:defRPr>
            </a:lvl8pPr>
            <a:lvl9pPr marL="3657600" marR="0" lvl="8" indent="-88900" rtl="0">
              <a:lnSpc>
                <a:spcPct val="100000"/>
              </a:lnSpc>
              <a:spcBef>
                <a:spcPts val="0"/>
              </a:spcBef>
              <a:spcAft>
                <a:spcPts val="0"/>
              </a:spcAft>
              <a:buNone/>
              <a:defRPr sz="1300">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899" name="Google Shape;899;p151"/>
          <p:cNvSpPr txBox="1"/>
          <p:nvPr/>
        </p:nvSpPr>
        <p:spPr>
          <a:xfrm>
            <a:off x="546067" y="1495567"/>
            <a:ext cx="1909200" cy="143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Lato"/>
              <a:buNone/>
            </a:pPr>
            <a:r>
              <a:rPr lang="en" sz="2400" b="1" i="0" u="none" strike="noStrike" cap="none">
                <a:solidFill>
                  <a:schemeClr val="lt1"/>
                </a:solidFill>
                <a:latin typeface="Lato"/>
                <a:ea typeface="Lato"/>
                <a:cs typeface="Lato"/>
                <a:sym typeface="Lato"/>
              </a:rPr>
              <a:t>Click to edit Master title style</a:t>
            </a:r>
            <a:endParaRPr sz="2400" b="1" i="0" u="none" strike="noStrike" cap="none">
              <a:solidFill>
                <a:schemeClr val="lt1"/>
              </a:solidFill>
              <a:latin typeface="Lato"/>
              <a:ea typeface="Lato"/>
              <a:cs typeface="Lato"/>
              <a:sym typeface="Lato"/>
            </a:endParaRPr>
          </a:p>
        </p:txBody>
      </p:sp>
      <p:sp>
        <p:nvSpPr>
          <p:cNvPr id="900" name="Google Shape;900;p151"/>
          <p:cNvSpPr txBox="1">
            <a:spLocks noGrp="1"/>
          </p:cNvSpPr>
          <p:nvPr>
            <p:ph type="body" idx="1"/>
          </p:nvPr>
        </p:nvSpPr>
        <p:spPr>
          <a:xfrm>
            <a:off x="2902700"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901" name="Google Shape;901;p151"/>
          <p:cNvSpPr txBox="1">
            <a:spLocks noGrp="1"/>
          </p:cNvSpPr>
          <p:nvPr>
            <p:ph type="body" idx="2"/>
          </p:nvPr>
        </p:nvSpPr>
        <p:spPr>
          <a:xfrm>
            <a:off x="5896723"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902" name="Google Shape;902;p151"/>
          <p:cNvSpPr txBox="1">
            <a:spLocks noGrp="1"/>
          </p:cNvSpPr>
          <p:nvPr>
            <p:ph type="body" idx="3"/>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903" name="Google Shape;903;p151"/>
          <p:cNvSpPr txBox="1">
            <a:spLocks noGrp="1"/>
          </p:cNvSpPr>
          <p:nvPr>
            <p:ph type="sldNum" idx="4"/>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88518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_Title Slide" type="tx">
  <p:cSld name="1_Title Slide">
    <p:spTree>
      <p:nvGrpSpPr>
        <p:cNvPr id="1" name="Shape 396"/>
        <p:cNvGrpSpPr/>
        <p:nvPr/>
      </p:nvGrpSpPr>
      <p:grpSpPr>
        <a:xfrm>
          <a:off x="0" y="0"/>
          <a:ext cx="0" cy="0"/>
          <a:chOff x="0" y="0"/>
          <a:chExt cx="0" cy="0"/>
        </a:xfrm>
      </p:grpSpPr>
      <p:sp>
        <p:nvSpPr>
          <p:cNvPr id="397" name="Google Shape;397;p85"/>
          <p:cNvSpPr txBox="1">
            <a:spLocks noGrp="1"/>
          </p:cNvSpPr>
          <p:nvPr>
            <p:ph type="title"/>
          </p:nvPr>
        </p:nvSpPr>
        <p:spPr>
          <a:xfrm>
            <a:off x="350545" y="2130431"/>
            <a:ext cx="8442900" cy="14700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398" name="Google Shape;398;p85"/>
          <p:cNvSpPr txBox="1">
            <a:spLocks noGrp="1"/>
          </p:cNvSpPr>
          <p:nvPr>
            <p:ph type="body" idx="1"/>
          </p:nvPr>
        </p:nvSpPr>
        <p:spPr>
          <a:xfrm>
            <a:off x="350545" y="3602533"/>
            <a:ext cx="8442900" cy="1116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rgbClr val="888888"/>
              </a:buClr>
              <a:buSzPts val="1200"/>
              <a:buFont typeface="Helvetica Neue"/>
              <a:buNone/>
              <a:defRPr sz="1200" b="1" i="0" u="none" strike="noStrike" cap="none">
                <a:solidFill>
                  <a:srgbClr val="888888"/>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399" name="Google Shape;399;p85"/>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400" name="Google Shape;400;p85"/>
          <p:cNvPicPr preferRelativeResize="0"/>
          <p:nvPr/>
        </p:nvPicPr>
        <p:blipFill rotWithShape="1">
          <a:blip r:embed="rId2">
            <a:alphaModFix/>
          </a:blip>
          <a:srcRect/>
          <a:stretch/>
        </p:blipFill>
        <p:spPr>
          <a:xfrm>
            <a:off x="350549" y="454391"/>
            <a:ext cx="3197400" cy="840000"/>
          </a:xfrm>
          <a:prstGeom prst="rect">
            <a:avLst/>
          </a:prstGeom>
          <a:noFill/>
          <a:ln>
            <a:noFill/>
          </a:ln>
        </p:spPr>
      </p:pic>
    </p:spTree>
    <p:extLst>
      <p:ext uri="{BB962C8B-B14F-4D97-AF65-F5344CB8AC3E}">
        <p14:creationId xmlns:p14="http://schemas.microsoft.com/office/powerpoint/2010/main" val="2116743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R Template" type="title">
  <p:cSld name="SR Templat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5800" y="2111123"/>
            <a:ext cx="7772400" cy="1546500"/>
          </a:xfrm>
          <a:prstGeom prst="rect">
            <a:avLst/>
          </a:prstGeom>
        </p:spPr>
        <p:txBody>
          <a:bodyPr spcFirstLastPara="1" wrap="square" lIns="91425" tIns="91425" rIns="91425" bIns="91425" anchor="t"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pic>
        <p:nvPicPr>
          <p:cNvPr id="11" name="Google Shape;11;p2"/>
          <p:cNvPicPr preferRelativeResize="0"/>
          <p:nvPr/>
        </p:nvPicPr>
        <p:blipFill>
          <a:blip r:embed="rId2">
            <a:alphaModFix/>
          </a:blip>
          <a:stretch>
            <a:fillRect/>
          </a:stretch>
        </p:blipFill>
        <p:spPr>
          <a:xfrm>
            <a:off x="0" y="0"/>
            <a:ext cx="9144000" cy="1295400"/>
          </a:xfrm>
          <a:prstGeom prst="rect">
            <a:avLst/>
          </a:prstGeom>
          <a:noFill/>
          <a:ln>
            <a:noFill/>
          </a:ln>
        </p:spPr>
      </p:pic>
    </p:spTree>
    <p:extLst>
      <p:ext uri="{BB962C8B-B14F-4D97-AF65-F5344CB8AC3E}">
        <p14:creationId xmlns:p14="http://schemas.microsoft.com/office/powerpoint/2010/main" val="41441924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401"/>
        <p:cNvGrpSpPr/>
        <p:nvPr/>
      </p:nvGrpSpPr>
      <p:grpSpPr>
        <a:xfrm>
          <a:off x="0" y="0"/>
          <a:ext cx="0" cy="0"/>
          <a:chOff x="0" y="0"/>
          <a:chExt cx="0" cy="0"/>
        </a:xfrm>
      </p:grpSpPr>
      <p:sp>
        <p:nvSpPr>
          <p:cNvPr id="402" name="Google Shape;402;p86"/>
          <p:cNvSpPr txBox="1">
            <a:spLocks noGrp="1"/>
          </p:cNvSpPr>
          <p:nvPr>
            <p:ph type="title"/>
          </p:nvPr>
        </p:nvSpPr>
        <p:spPr>
          <a:xfrm>
            <a:off x="427789" y="274637"/>
            <a:ext cx="8430300" cy="1143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249A10"/>
              </a:buClr>
              <a:buSzPts val="1400"/>
              <a:buFont typeface="Lato"/>
              <a:buNone/>
              <a:defRPr sz="2800" b="1" i="0" u="none" strike="noStrike" cap="none">
                <a:solidFill>
                  <a:srgbClr val="249A10"/>
                </a:solidFill>
                <a:latin typeface="Lato"/>
                <a:ea typeface="Lato"/>
                <a:cs typeface="Lato"/>
                <a:sym typeface="Lato"/>
              </a:defRPr>
            </a:lvl1pPr>
            <a:lvl2pPr marL="0" marR="0" lvl="1" indent="0" algn="l" rtl="0">
              <a:lnSpc>
                <a:spcPct val="100000"/>
              </a:lnSpc>
              <a:spcBef>
                <a:spcPts val="0"/>
              </a:spcBef>
              <a:spcAft>
                <a:spcPts val="0"/>
              </a:spcAft>
              <a:buClr>
                <a:srgbClr val="FFFFFF"/>
              </a:buClr>
              <a:buSzPts val="1400"/>
              <a:buFont typeface="Arial"/>
              <a:buNone/>
              <a:defRPr sz="18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Arial"/>
              <a:buNone/>
              <a:defRPr sz="18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Arial"/>
              <a:buNone/>
              <a:defRPr sz="18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Arial"/>
              <a:buNone/>
              <a:defRPr sz="18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Arial"/>
              <a:buNone/>
              <a:defRPr sz="18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Arial"/>
              <a:buNone/>
              <a:defRPr sz="18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Arial"/>
              <a:buNone/>
              <a:defRPr sz="18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Arial"/>
              <a:buNone/>
              <a:defRPr sz="1800" b="1" i="0" u="none" strike="noStrike" cap="none">
                <a:solidFill>
                  <a:srgbClr val="FFFFFF"/>
                </a:solidFill>
                <a:latin typeface="Questrial"/>
                <a:ea typeface="Questrial"/>
                <a:cs typeface="Questrial"/>
                <a:sym typeface="Questrial"/>
              </a:defRPr>
            </a:lvl9pPr>
          </a:lstStyle>
          <a:p>
            <a:endParaRPr/>
          </a:p>
        </p:txBody>
      </p:sp>
      <p:sp>
        <p:nvSpPr>
          <p:cNvPr id="403" name="Google Shape;403;p86"/>
          <p:cNvSpPr txBox="1">
            <a:spLocks noGrp="1"/>
          </p:cNvSpPr>
          <p:nvPr>
            <p:ph type="sldNum" idx="12"/>
          </p:nvPr>
        </p:nvSpPr>
        <p:spPr>
          <a:xfrm>
            <a:off x="6627906" y="6356351"/>
            <a:ext cx="21336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1pPr>
            <a:lvl2pPr marL="0" marR="0" lvl="1"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2pPr>
            <a:lvl3pPr marL="0" marR="0" lvl="2"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3pPr>
            <a:lvl4pPr marL="0" marR="0" lvl="3"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4pPr>
            <a:lvl5pPr marL="0" marR="0" lvl="4"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5pPr>
            <a:lvl6pPr marL="0" marR="0" lvl="5"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6pPr>
            <a:lvl7pPr marL="0" marR="0" lvl="6"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7pPr>
            <a:lvl8pPr marL="0" marR="0" lvl="7"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8pPr>
            <a:lvl9pPr marL="0" marR="0" lvl="8" indent="0" algn="r" rtl="0">
              <a:lnSpc>
                <a:spcPct val="100000"/>
              </a:lnSpc>
              <a:spcBef>
                <a:spcPts val="0"/>
              </a:spcBef>
              <a:spcAft>
                <a:spcPts val="0"/>
              </a:spcAft>
              <a:buClr>
                <a:srgbClr val="8F8F8F"/>
              </a:buClr>
              <a:buFont typeface="Questrial"/>
              <a:buNone/>
              <a:defRPr sz="1200" b="0" i="0" u="none" strike="noStrike" cap="none">
                <a:solidFill>
                  <a:srgbClr val="8F8F8F"/>
                </a:solidFill>
                <a:latin typeface="Questrial"/>
                <a:ea typeface="Questrial"/>
                <a:cs typeface="Questrial"/>
                <a:sym typeface="Quest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8398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404"/>
        <p:cNvGrpSpPr/>
        <p:nvPr/>
      </p:nvGrpSpPr>
      <p:grpSpPr>
        <a:xfrm>
          <a:off x="0" y="0"/>
          <a:ext cx="0" cy="0"/>
          <a:chOff x="0" y="0"/>
          <a:chExt cx="0" cy="0"/>
        </a:xfrm>
      </p:grpSpPr>
      <p:pic>
        <p:nvPicPr>
          <p:cNvPr id="405" name="Google Shape;405;p87" descr="LOGO-Common_Sense-REVERSE-WHITE-screenRGB.png"/>
          <p:cNvPicPr preferRelativeResize="0"/>
          <p:nvPr/>
        </p:nvPicPr>
        <p:blipFill rotWithShape="1">
          <a:blip r:embed="rId2">
            <a:alphaModFix/>
          </a:blip>
          <a:srcRect/>
          <a:stretch/>
        </p:blipFill>
        <p:spPr>
          <a:xfrm>
            <a:off x="6450657" y="310771"/>
            <a:ext cx="2476500" cy="825600"/>
          </a:xfrm>
          <a:prstGeom prst="rect">
            <a:avLst/>
          </a:prstGeom>
          <a:noFill/>
          <a:ln>
            <a:noFill/>
          </a:ln>
        </p:spPr>
      </p:pic>
      <p:sp>
        <p:nvSpPr>
          <p:cNvPr id="406" name="Google Shape;406;p87"/>
          <p:cNvSpPr txBox="1"/>
          <p:nvPr/>
        </p:nvSpPr>
        <p:spPr>
          <a:xfrm>
            <a:off x="269612" y="246312"/>
            <a:ext cx="8610600" cy="555600"/>
          </a:xfrm>
          <a:prstGeom prst="rect">
            <a:avLst/>
          </a:prstGeom>
          <a:noFill/>
          <a:ln w="9525" cap="flat" cmpd="sng">
            <a:solidFill>
              <a:srgbClr val="33A54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8000"/>
              </a:buClr>
              <a:buFont typeface="Lato"/>
              <a:buNone/>
            </a:pPr>
            <a:r>
              <a:rPr lang="en" sz="2700" b="1" i="0" u="none" strike="noStrike" cap="none">
                <a:solidFill>
                  <a:srgbClr val="008000"/>
                </a:solidFill>
                <a:latin typeface="Lato"/>
                <a:ea typeface="Lato"/>
                <a:cs typeface="Lato"/>
                <a:sym typeface="Lato"/>
              </a:rPr>
              <a:t>What We Do: Helping Kids Thrive in the 21</a:t>
            </a:r>
            <a:r>
              <a:rPr lang="en" sz="2700" b="1" i="0" u="none" strike="noStrike" cap="none" baseline="30000">
                <a:solidFill>
                  <a:srgbClr val="008000"/>
                </a:solidFill>
                <a:latin typeface="Lato"/>
                <a:ea typeface="Lato"/>
                <a:cs typeface="Lato"/>
                <a:sym typeface="Lato"/>
              </a:rPr>
              <a:t>st</a:t>
            </a:r>
            <a:r>
              <a:rPr lang="en" sz="2700" b="1" i="0" u="none" strike="noStrike" cap="none">
                <a:solidFill>
                  <a:srgbClr val="008000"/>
                </a:solidFill>
                <a:latin typeface="Lato"/>
                <a:ea typeface="Lato"/>
                <a:cs typeface="Lato"/>
                <a:sym typeface="Lato"/>
              </a:rPr>
              <a:t> Century</a:t>
            </a:r>
            <a:endParaRPr sz="1800"/>
          </a:p>
        </p:txBody>
      </p:sp>
      <p:sp>
        <p:nvSpPr>
          <p:cNvPr id="407" name="Google Shape;407;p87"/>
          <p:cNvSpPr/>
          <p:nvPr/>
        </p:nvSpPr>
        <p:spPr>
          <a:xfrm>
            <a:off x="0" y="1136275"/>
            <a:ext cx="2929200" cy="5156400"/>
          </a:xfrm>
          <a:prstGeom prst="rect">
            <a:avLst/>
          </a:prstGeom>
          <a:solidFill>
            <a:srgbClr val="C2D5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Calibri"/>
              <a:buNone/>
            </a:pPr>
            <a:endParaRPr sz="1800" b="0" i="0" u="none" strike="noStrike" cap="none">
              <a:solidFill>
                <a:srgbClr val="FFFFFF"/>
              </a:solidFill>
              <a:latin typeface="Questrial"/>
              <a:ea typeface="Questrial"/>
              <a:cs typeface="Questrial"/>
              <a:sym typeface="Questrial"/>
            </a:endParaRPr>
          </a:p>
        </p:txBody>
      </p:sp>
      <p:sp>
        <p:nvSpPr>
          <p:cNvPr id="408" name="Google Shape;408;p87"/>
          <p:cNvSpPr/>
          <p:nvPr/>
        </p:nvSpPr>
        <p:spPr>
          <a:xfrm>
            <a:off x="3056300" y="1258499"/>
            <a:ext cx="3093600" cy="5034400"/>
          </a:xfrm>
          <a:prstGeom prst="rect">
            <a:avLst/>
          </a:prstGeom>
          <a:solidFill>
            <a:srgbClr val="C2D5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Calibri"/>
              <a:buNone/>
            </a:pPr>
            <a:endParaRPr sz="1800" b="0" i="0" u="none" strike="noStrike" cap="none">
              <a:solidFill>
                <a:srgbClr val="FFFFFF"/>
              </a:solidFill>
              <a:latin typeface="Questrial"/>
              <a:ea typeface="Questrial"/>
              <a:cs typeface="Questrial"/>
              <a:sym typeface="Questrial"/>
            </a:endParaRPr>
          </a:p>
        </p:txBody>
      </p:sp>
      <p:sp>
        <p:nvSpPr>
          <p:cNvPr id="409" name="Google Shape;409;p87"/>
          <p:cNvSpPr/>
          <p:nvPr/>
        </p:nvSpPr>
        <p:spPr>
          <a:xfrm>
            <a:off x="6294175" y="1433725"/>
            <a:ext cx="2849700" cy="4859200"/>
          </a:xfrm>
          <a:prstGeom prst="rect">
            <a:avLst/>
          </a:prstGeom>
          <a:solidFill>
            <a:srgbClr val="C2D5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Calibri"/>
              <a:buNone/>
            </a:pPr>
            <a:endParaRPr sz="1800" b="0" i="0" u="none" strike="noStrike" cap="none">
              <a:solidFill>
                <a:srgbClr val="FFFFFF"/>
              </a:solidFill>
              <a:latin typeface="Questrial"/>
              <a:ea typeface="Questrial"/>
              <a:cs typeface="Questrial"/>
              <a:sym typeface="Questrial"/>
            </a:endParaRPr>
          </a:p>
        </p:txBody>
      </p:sp>
      <p:sp>
        <p:nvSpPr>
          <p:cNvPr id="410" name="Google Shape;410;p87"/>
          <p:cNvSpPr txBox="1"/>
          <p:nvPr/>
        </p:nvSpPr>
        <p:spPr>
          <a:xfrm>
            <a:off x="269602" y="4437392"/>
            <a:ext cx="1742700" cy="486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F302F"/>
              </a:buClr>
              <a:buFont typeface="Lato"/>
              <a:buNone/>
            </a:pPr>
            <a:r>
              <a:rPr lang="en" sz="1800" b="1" i="0" u="none" strike="noStrike" cap="none">
                <a:solidFill>
                  <a:srgbClr val="2F302F"/>
                </a:solidFill>
                <a:latin typeface="Lato"/>
                <a:ea typeface="Lato"/>
                <a:cs typeface="Lato"/>
                <a:sym typeface="Lato"/>
              </a:rPr>
              <a:t>RATE</a:t>
            </a:r>
            <a:endParaRPr sz="1800"/>
          </a:p>
        </p:txBody>
      </p:sp>
      <p:sp>
        <p:nvSpPr>
          <p:cNvPr id="411" name="Google Shape;411;p87"/>
          <p:cNvSpPr txBox="1"/>
          <p:nvPr/>
        </p:nvSpPr>
        <p:spPr>
          <a:xfrm>
            <a:off x="3426082" y="4300812"/>
            <a:ext cx="2371200" cy="759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F302F"/>
              </a:buClr>
              <a:buFont typeface="Lato"/>
              <a:buNone/>
            </a:pPr>
            <a:r>
              <a:rPr lang="en" sz="1800" b="1" i="0" u="none" strike="noStrike" cap="none">
                <a:solidFill>
                  <a:srgbClr val="2F302F"/>
                </a:solidFill>
                <a:latin typeface="Lato"/>
                <a:ea typeface="Lato"/>
                <a:cs typeface="Lato"/>
                <a:sym typeface="Lato"/>
              </a:rPr>
              <a:t>EDUCATE</a:t>
            </a:r>
            <a:endParaRPr sz="1800"/>
          </a:p>
        </p:txBody>
      </p:sp>
      <p:sp>
        <p:nvSpPr>
          <p:cNvPr id="412" name="Google Shape;412;p87"/>
          <p:cNvSpPr txBox="1"/>
          <p:nvPr/>
        </p:nvSpPr>
        <p:spPr>
          <a:xfrm>
            <a:off x="6609909" y="4437403"/>
            <a:ext cx="2298900" cy="486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F302F"/>
              </a:buClr>
              <a:buFont typeface="Lato"/>
              <a:buNone/>
            </a:pPr>
            <a:r>
              <a:rPr lang="en" sz="1800" b="1" i="0" u="none" strike="noStrike" cap="none">
                <a:solidFill>
                  <a:srgbClr val="2F302F"/>
                </a:solidFill>
                <a:latin typeface="Lato"/>
                <a:ea typeface="Lato"/>
                <a:cs typeface="Lato"/>
                <a:sym typeface="Lato"/>
              </a:rPr>
              <a:t>ADVOCATE</a:t>
            </a:r>
            <a:endParaRPr sz="1800"/>
          </a:p>
        </p:txBody>
      </p:sp>
      <p:sp>
        <p:nvSpPr>
          <p:cNvPr id="413" name="Google Shape;413;p87"/>
          <p:cNvSpPr/>
          <p:nvPr/>
        </p:nvSpPr>
        <p:spPr>
          <a:xfrm rot="10137689">
            <a:off x="-289052" y="-250547"/>
            <a:ext cx="3055328" cy="1998133"/>
          </a:xfrm>
          <a:prstGeom prst="rect">
            <a:avLst/>
          </a:prstGeom>
          <a:solidFill>
            <a:srgbClr val="EEEC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Calibri"/>
              <a:buNone/>
            </a:pPr>
            <a:endParaRPr sz="1800" b="0" i="0" u="none" strike="noStrike" cap="none">
              <a:solidFill>
                <a:srgbClr val="FFFFFF"/>
              </a:solidFill>
              <a:latin typeface="Questrial"/>
              <a:ea typeface="Questrial"/>
              <a:cs typeface="Questrial"/>
              <a:sym typeface="Questrial"/>
            </a:endParaRPr>
          </a:p>
        </p:txBody>
      </p:sp>
      <p:sp>
        <p:nvSpPr>
          <p:cNvPr id="414" name="Google Shape;414;p87"/>
          <p:cNvSpPr txBox="1"/>
          <p:nvPr/>
        </p:nvSpPr>
        <p:spPr>
          <a:xfrm>
            <a:off x="269613" y="4823252"/>
            <a:ext cx="2065800" cy="135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302F"/>
              </a:buClr>
              <a:buFont typeface="Verdana"/>
              <a:buNone/>
            </a:pPr>
            <a:r>
              <a:rPr lang="en" sz="1400" b="0" i="0" u="none" strike="noStrike" cap="none">
                <a:solidFill>
                  <a:srgbClr val="2F302F"/>
                </a:solidFill>
                <a:latin typeface="Lato"/>
                <a:ea typeface="Lato"/>
                <a:cs typeface="Lato"/>
                <a:sym typeface="Lato"/>
              </a:rPr>
              <a:t>Provides  independent ratings and advice to help millions of parents and families make smart media and technology choices.</a:t>
            </a:r>
            <a:endParaRPr sz="1800"/>
          </a:p>
        </p:txBody>
      </p:sp>
      <p:sp>
        <p:nvSpPr>
          <p:cNvPr id="415" name="Google Shape;415;p87"/>
          <p:cNvSpPr txBox="1"/>
          <p:nvPr/>
        </p:nvSpPr>
        <p:spPr>
          <a:xfrm>
            <a:off x="3426082" y="4856683"/>
            <a:ext cx="23712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302F"/>
              </a:buClr>
              <a:buFont typeface="Verdana"/>
              <a:buNone/>
            </a:pPr>
            <a:r>
              <a:rPr lang="en" sz="1400" b="0" i="0" u="none" strike="noStrike" cap="none">
                <a:solidFill>
                  <a:srgbClr val="2F302F"/>
                </a:solidFill>
                <a:latin typeface="Lato"/>
                <a:ea typeface="Lato"/>
                <a:cs typeface="Lato"/>
                <a:sym typeface="Lato"/>
              </a:rPr>
              <a:t>Provides digital literacy and citizenship programs to school communities to empower students to harness technology for learning and life.</a:t>
            </a:r>
            <a:endParaRPr sz="1800"/>
          </a:p>
        </p:txBody>
      </p:sp>
      <p:sp>
        <p:nvSpPr>
          <p:cNvPr id="416" name="Google Shape;416;p87"/>
          <p:cNvSpPr txBox="1"/>
          <p:nvPr/>
        </p:nvSpPr>
        <p:spPr>
          <a:xfrm>
            <a:off x="6609228" y="4923925"/>
            <a:ext cx="23001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302F"/>
              </a:buClr>
              <a:buFont typeface="Verdana"/>
              <a:buNone/>
            </a:pPr>
            <a:r>
              <a:rPr lang="en" sz="1400" b="0" i="0" u="none" strike="noStrike" cap="none">
                <a:solidFill>
                  <a:srgbClr val="2F302F"/>
                </a:solidFill>
                <a:latin typeface="Lato"/>
                <a:ea typeface="Lato"/>
                <a:cs typeface="Lato"/>
                <a:sym typeface="Lato"/>
              </a:rPr>
              <a:t>Provides families with information and advocacy opportunities to help make kids America’s top priority.</a:t>
            </a:r>
            <a:endParaRPr sz="1800"/>
          </a:p>
        </p:txBody>
      </p:sp>
      <p:pic>
        <p:nvPicPr>
          <p:cNvPr id="417" name="Google Shape;417;p87" descr="LOGO-Common_Sense_Media-screenRGB.png"/>
          <p:cNvPicPr preferRelativeResize="0"/>
          <p:nvPr/>
        </p:nvPicPr>
        <p:blipFill rotWithShape="1">
          <a:blip r:embed="rId3">
            <a:alphaModFix/>
          </a:blip>
          <a:srcRect/>
          <a:stretch/>
        </p:blipFill>
        <p:spPr>
          <a:xfrm>
            <a:off x="279400" y="3013203"/>
            <a:ext cx="2286600" cy="950000"/>
          </a:xfrm>
          <a:prstGeom prst="rect">
            <a:avLst/>
          </a:prstGeom>
          <a:noFill/>
          <a:ln>
            <a:noFill/>
          </a:ln>
        </p:spPr>
      </p:pic>
      <p:sp>
        <p:nvSpPr>
          <p:cNvPr id="418" name="Google Shape;418;p87"/>
          <p:cNvSpPr/>
          <p:nvPr/>
        </p:nvSpPr>
        <p:spPr>
          <a:xfrm rot="10069820">
            <a:off x="2779516" y="-515117"/>
            <a:ext cx="3317246" cy="2377431"/>
          </a:xfrm>
          <a:prstGeom prst="rect">
            <a:avLst/>
          </a:prstGeom>
          <a:solidFill>
            <a:srgbClr val="EEEC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Calibri"/>
              <a:buNone/>
            </a:pPr>
            <a:endParaRPr sz="1800" b="0" i="0" u="none" strike="noStrike" cap="none">
              <a:solidFill>
                <a:srgbClr val="FFFFFF"/>
              </a:solidFill>
              <a:latin typeface="Questrial"/>
              <a:ea typeface="Questrial"/>
              <a:cs typeface="Questrial"/>
              <a:sym typeface="Questrial"/>
            </a:endParaRPr>
          </a:p>
        </p:txBody>
      </p:sp>
      <p:pic>
        <p:nvPicPr>
          <p:cNvPr id="419" name="Google Shape;419;p87" descr="LOGO-Common_Sense_Education-screenRGB.png"/>
          <p:cNvPicPr preferRelativeResize="0"/>
          <p:nvPr/>
        </p:nvPicPr>
        <p:blipFill rotWithShape="1">
          <a:blip r:embed="rId4">
            <a:alphaModFix/>
          </a:blip>
          <a:srcRect/>
          <a:stretch/>
        </p:blipFill>
        <p:spPr>
          <a:xfrm>
            <a:off x="3434964" y="2980457"/>
            <a:ext cx="2353500" cy="896800"/>
          </a:xfrm>
          <a:prstGeom prst="rect">
            <a:avLst/>
          </a:prstGeom>
          <a:noFill/>
          <a:ln>
            <a:noFill/>
          </a:ln>
        </p:spPr>
      </p:pic>
      <p:pic>
        <p:nvPicPr>
          <p:cNvPr id="420" name="Google Shape;420;p87" descr="LOGO-Common_Sense_Kids_Action-screenRGB.png"/>
          <p:cNvPicPr preferRelativeResize="0"/>
          <p:nvPr/>
        </p:nvPicPr>
        <p:blipFill rotWithShape="1">
          <a:blip r:embed="rId5">
            <a:alphaModFix/>
          </a:blip>
          <a:srcRect/>
          <a:stretch/>
        </p:blipFill>
        <p:spPr>
          <a:xfrm>
            <a:off x="6461768" y="2965627"/>
            <a:ext cx="2514600" cy="926800"/>
          </a:xfrm>
          <a:prstGeom prst="rect">
            <a:avLst/>
          </a:prstGeom>
          <a:noFill/>
          <a:ln>
            <a:noFill/>
          </a:ln>
        </p:spPr>
      </p:pic>
      <p:sp>
        <p:nvSpPr>
          <p:cNvPr id="421" name="Google Shape;421;p87"/>
          <p:cNvSpPr/>
          <p:nvPr/>
        </p:nvSpPr>
        <p:spPr>
          <a:xfrm rot="10028710">
            <a:off x="5990573" y="-405697"/>
            <a:ext cx="3299598" cy="2252079"/>
          </a:xfrm>
          <a:prstGeom prst="rect">
            <a:avLst/>
          </a:prstGeom>
          <a:solidFill>
            <a:srgbClr val="EEEC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Calibri"/>
              <a:buNone/>
            </a:pPr>
            <a:endParaRPr sz="1800" b="0" i="0" u="none" strike="noStrike" cap="none">
              <a:solidFill>
                <a:srgbClr val="FFFFFF"/>
              </a:solidFill>
              <a:latin typeface="Questrial"/>
              <a:ea typeface="Questrial"/>
              <a:cs typeface="Questrial"/>
              <a:sym typeface="Questrial"/>
            </a:endParaRPr>
          </a:p>
        </p:txBody>
      </p:sp>
      <p:sp>
        <p:nvSpPr>
          <p:cNvPr id="422" name="Google Shape;422;p87"/>
          <p:cNvSpPr txBox="1"/>
          <p:nvPr/>
        </p:nvSpPr>
        <p:spPr>
          <a:xfrm>
            <a:off x="68999" y="238941"/>
            <a:ext cx="8857800" cy="66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8000"/>
              </a:buClr>
              <a:buFont typeface="Lato"/>
              <a:buNone/>
            </a:pPr>
            <a:r>
              <a:rPr lang="en" sz="3200" b="1" i="0" u="none" strike="noStrike" cap="none">
                <a:solidFill>
                  <a:srgbClr val="008000"/>
                </a:solidFill>
                <a:latin typeface="Lato"/>
                <a:ea typeface="Lato"/>
                <a:cs typeface="Lato"/>
                <a:sym typeface="Lato"/>
              </a:rPr>
              <a:t>What We Do: Helping kids thrive in a rapidly changing world</a:t>
            </a:r>
            <a:endParaRPr sz="1800"/>
          </a:p>
        </p:txBody>
      </p:sp>
      <p:sp>
        <p:nvSpPr>
          <p:cNvPr id="423" name="Google Shape;423;p87"/>
          <p:cNvSpPr/>
          <p:nvPr/>
        </p:nvSpPr>
        <p:spPr>
          <a:xfrm>
            <a:off x="0" y="6381975"/>
            <a:ext cx="9144000" cy="4044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3B3A3C"/>
              </a:solidFill>
              <a:latin typeface="Arial"/>
              <a:ea typeface="Arial"/>
              <a:cs typeface="Arial"/>
              <a:sym typeface="Arial"/>
            </a:endParaRPr>
          </a:p>
        </p:txBody>
      </p:sp>
    </p:spTree>
    <p:extLst>
      <p:ext uri="{BB962C8B-B14F-4D97-AF65-F5344CB8AC3E}">
        <p14:creationId xmlns:p14="http://schemas.microsoft.com/office/powerpoint/2010/main" val="3305825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with 20pt Bold Text">
  <p:cSld name="Title with 20pt Bold Text">
    <p:spTree>
      <p:nvGrpSpPr>
        <p:cNvPr id="1" name="Shape 424"/>
        <p:cNvGrpSpPr/>
        <p:nvPr/>
      </p:nvGrpSpPr>
      <p:grpSpPr>
        <a:xfrm>
          <a:off x="0" y="0"/>
          <a:ext cx="0" cy="0"/>
          <a:chOff x="0" y="0"/>
          <a:chExt cx="0" cy="0"/>
        </a:xfrm>
      </p:grpSpPr>
      <p:sp>
        <p:nvSpPr>
          <p:cNvPr id="425" name="Google Shape;425;p88"/>
          <p:cNvSpPr txBox="1">
            <a:spLocks noGrp="1"/>
          </p:cNvSpPr>
          <p:nvPr>
            <p:ph type="title"/>
          </p:nvPr>
        </p:nvSpPr>
        <p:spPr>
          <a:xfrm>
            <a:off x="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426" name="Google Shape;426;p88"/>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427" name="Google Shape;427;p88"/>
          <p:cNvSpPr txBox="1">
            <a:spLocks noGrp="1"/>
          </p:cNvSpPr>
          <p:nvPr>
            <p:ph type="body" idx="1"/>
          </p:nvPr>
        </p:nvSpPr>
        <p:spPr>
          <a:xfrm>
            <a:off x="3233738" y="1652800"/>
            <a:ext cx="5452800" cy="4531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200"/>
              <a:buFont typeface="Helvetica Neue"/>
              <a:buNone/>
              <a:defRPr sz="20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28" name="Google Shape;428;p88"/>
          <p:cNvSpPr txBox="1">
            <a:spLocks noGrp="1"/>
          </p:cNvSpPr>
          <p:nvPr>
            <p:ph type="body" idx="2"/>
          </p:nvPr>
        </p:nvSpPr>
        <p:spPr>
          <a:xfrm>
            <a:off x="3229868" y="6184899"/>
            <a:ext cx="5456400" cy="476400"/>
          </a:xfrm>
          <a:prstGeom prst="rect">
            <a:avLst/>
          </a:prstGeom>
          <a:noFill/>
          <a:ln>
            <a:noFill/>
          </a:ln>
        </p:spPr>
        <p:txBody>
          <a:bodyPr spcFirstLastPara="1" wrap="square" lIns="91425" tIns="91425" rIns="91425" bIns="91425" anchor="b"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1995880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29"/>
        <p:cNvGrpSpPr/>
        <p:nvPr/>
      </p:nvGrpSpPr>
      <p:grpSpPr>
        <a:xfrm>
          <a:off x="0" y="0"/>
          <a:ext cx="0" cy="0"/>
          <a:chOff x="0" y="0"/>
          <a:chExt cx="0" cy="0"/>
        </a:xfrm>
      </p:grpSpPr>
      <p:sp>
        <p:nvSpPr>
          <p:cNvPr id="430" name="Google Shape;430;p89"/>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89299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Image(s) with Large Text">
  <p:cSld name="Image(s) with Large Text">
    <p:spTree>
      <p:nvGrpSpPr>
        <p:cNvPr id="1" name="Shape 431"/>
        <p:cNvGrpSpPr/>
        <p:nvPr/>
      </p:nvGrpSpPr>
      <p:grpSpPr>
        <a:xfrm>
          <a:off x="0" y="0"/>
          <a:ext cx="0" cy="0"/>
          <a:chOff x="0" y="0"/>
          <a:chExt cx="0" cy="0"/>
        </a:xfrm>
      </p:grpSpPr>
      <p:sp>
        <p:nvSpPr>
          <p:cNvPr id="432" name="Google Shape;432;p90"/>
          <p:cNvSpPr>
            <a:spLocks noGrp="1"/>
          </p:cNvSpPr>
          <p:nvPr>
            <p:ph type="pic" idx="2"/>
          </p:nvPr>
        </p:nvSpPr>
        <p:spPr>
          <a:xfrm>
            <a:off x="3235387" y="0"/>
            <a:ext cx="5908500" cy="6858000"/>
          </a:xfrm>
          <a:prstGeom prst="rect">
            <a:avLst/>
          </a:prstGeom>
          <a:noFill/>
          <a:ln>
            <a:noFill/>
          </a:ln>
        </p:spPr>
        <p:txBody>
          <a:bodyPr spcFirstLastPara="1" wrap="square" lIns="91425" tIns="91425" rIns="91425" bIns="91425" anchor="t" anchorCtr="0"/>
          <a:lstStyle>
            <a:lvl1pPr marL="114300" marR="0" lvl="0" indent="-381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295275" marR="0" lvl="1" indent="-41275"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457200" marR="0" lvl="2" indent="-254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647700" marR="0" lvl="3" indent="-381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809625" marR="0" lvl="4" indent="-47625"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473960" marR="0" lvl="5" indent="-6096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2931160" marR="0" lvl="6" indent="-6096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388358" marR="0" lvl="7" indent="-6095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3845558" marR="0" lvl="8" indent="-6095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33" name="Google Shape;433;p90"/>
          <p:cNvSpPr txBox="1">
            <a:spLocks noGrp="1"/>
          </p:cNvSpPr>
          <p:nvPr>
            <p:ph type="body" idx="1"/>
          </p:nvPr>
        </p:nvSpPr>
        <p:spPr>
          <a:xfrm>
            <a:off x="454025" y="529163"/>
            <a:ext cx="2579700" cy="56556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rgbClr val="000000"/>
              </a:buClr>
              <a:buSzPts val="1200"/>
              <a:buFont typeface="Helvetica Neue"/>
              <a:buNone/>
              <a:defRPr sz="2000" b="1" i="0" u="none" strike="noStrike" cap="none">
                <a:solidFill>
                  <a:srgbClr val="000000"/>
                </a:solidFill>
                <a:latin typeface="Arial"/>
                <a:ea typeface="Arial"/>
                <a:cs typeface="Arial"/>
                <a:sym typeface="A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34" name="Google Shape;434;p90"/>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88809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Image Section Header">
  <p:cSld name="Image Section Header">
    <p:spTree>
      <p:nvGrpSpPr>
        <p:cNvPr id="1" name="Shape 435"/>
        <p:cNvGrpSpPr/>
        <p:nvPr/>
      </p:nvGrpSpPr>
      <p:grpSpPr>
        <a:xfrm>
          <a:off x="0" y="0"/>
          <a:ext cx="0" cy="0"/>
          <a:chOff x="0" y="0"/>
          <a:chExt cx="0" cy="0"/>
        </a:xfrm>
      </p:grpSpPr>
      <p:sp>
        <p:nvSpPr>
          <p:cNvPr id="436" name="Google Shape;436;p91"/>
          <p:cNvSpPr/>
          <p:nvPr/>
        </p:nvSpPr>
        <p:spPr>
          <a:xfrm>
            <a:off x="5942012" y="0"/>
            <a:ext cx="32019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Font typeface="Questrial"/>
              <a:buNone/>
            </a:pPr>
            <a:endParaRPr sz="1400" b="0" i="0" u="none" strike="noStrike" cap="none">
              <a:solidFill>
                <a:srgbClr val="000000"/>
              </a:solidFill>
              <a:latin typeface="Arial"/>
              <a:ea typeface="Arial"/>
              <a:cs typeface="Arial"/>
              <a:sym typeface="Arial"/>
            </a:endParaRPr>
          </a:p>
        </p:txBody>
      </p:sp>
      <p:sp>
        <p:nvSpPr>
          <p:cNvPr id="437" name="Google Shape;437;p91"/>
          <p:cNvSpPr txBox="1">
            <a:spLocks noGrp="1"/>
          </p:cNvSpPr>
          <p:nvPr>
            <p:ph type="body" idx="1"/>
          </p:nvPr>
        </p:nvSpPr>
        <p:spPr>
          <a:xfrm>
            <a:off x="6194426" y="397209"/>
            <a:ext cx="2492400" cy="5787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30A448"/>
              </a:buClr>
              <a:buSzPts val="1200"/>
              <a:buFont typeface="Helvetica Neue"/>
              <a:buNone/>
              <a:defRPr sz="1400" b="1" i="0" u="none" strike="noStrike" cap="none">
                <a:solidFill>
                  <a:srgbClr val="30A448"/>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38" name="Google Shape;438;p91"/>
          <p:cNvSpPr txBox="1">
            <a:spLocks noGrp="1"/>
          </p:cNvSpPr>
          <p:nvPr>
            <p:ph type="title"/>
          </p:nvPr>
        </p:nvSpPr>
        <p:spPr>
          <a:xfrm>
            <a:off x="443045" y="4737549"/>
            <a:ext cx="5293800" cy="1447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Arial"/>
              <a:buNone/>
              <a:defRPr sz="30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439" name="Google Shape;439;p91"/>
          <p:cNvSpPr txBox="1">
            <a:spLocks noGrp="1"/>
          </p:cNvSpPr>
          <p:nvPr>
            <p:ph type="sldNum" idx="12"/>
          </p:nvPr>
        </p:nvSpPr>
        <p:spPr>
          <a:xfrm>
            <a:off x="4419600" y="6170083"/>
            <a:ext cx="2133600" cy="372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965762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ext with Chart, Table or Graphic">
  <p:cSld name="Text with Chart, Table or Graphic">
    <p:spTree>
      <p:nvGrpSpPr>
        <p:cNvPr id="1" name="Shape 440"/>
        <p:cNvGrpSpPr/>
        <p:nvPr/>
      </p:nvGrpSpPr>
      <p:grpSpPr>
        <a:xfrm>
          <a:off x="0" y="0"/>
          <a:ext cx="0" cy="0"/>
          <a:chOff x="0" y="0"/>
          <a:chExt cx="0" cy="0"/>
        </a:xfrm>
      </p:grpSpPr>
      <p:sp>
        <p:nvSpPr>
          <p:cNvPr id="441" name="Google Shape;441;p92"/>
          <p:cNvSpPr txBox="1">
            <a:spLocks noGrp="1"/>
          </p:cNvSpPr>
          <p:nvPr>
            <p:ph type="title"/>
          </p:nvPr>
        </p:nvSpPr>
        <p:spPr>
          <a:xfrm>
            <a:off x="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442" name="Google Shape;442;p92"/>
          <p:cNvSpPr txBox="1">
            <a:spLocks noGrp="1"/>
          </p:cNvSpPr>
          <p:nvPr>
            <p:ph type="body" idx="1"/>
          </p:nvPr>
        </p:nvSpPr>
        <p:spPr>
          <a:xfrm>
            <a:off x="3233738" y="1737153"/>
            <a:ext cx="5456100" cy="444760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43" name="Google Shape;443;p92"/>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444" name="Google Shape;444;p92"/>
          <p:cNvSpPr txBox="1">
            <a:spLocks noGrp="1"/>
          </p:cNvSpPr>
          <p:nvPr>
            <p:ph type="body" idx="2"/>
          </p:nvPr>
        </p:nvSpPr>
        <p:spPr>
          <a:xfrm>
            <a:off x="454025" y="1728809"/>
            <a:ext cx="2150700" cy="445400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3059213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445"/>
        <p:cNvGrpSpPr/>
        <p:nvPr/>
      </p:nvGrpSpPr>
      <p:grpSpPr>
        <a:xfrm>
          <a:off x="0" y="0"/>
          <a:ext cx="0" cy="0"/>
          <a:chOff x="0" y="0"/>
          <a:chExt cx="0" cy="0"/>
        </a:xfrm>
      </p:grpSpPr>
      <p:sp>
        <p:nvSpPr>
          <p:cNvPr id="446" name="Google Shape;446;p93"/>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114300" marR="0" lvl="0" indent="-381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295275" marR="0" lvl="1" indent="-41275"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457200" marR="0" lvl="2" indent="-254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647700" marR="0" lvl="3" indent="-381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809625" marR="0" lvl="4" indent="-47625"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473960" marR="0" lvl="5" indent="-6096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2931160" marR="0" lvl="6" indent="-6096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388358" marR="0" lvl="7" indent="-6095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3845558" marR="0" lvl="8" indent="-6095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47" name="Google Shape;447;p93"/>
          <p:cNvSpPr txBox="1">
            <a:spLocks noGrp="1"/>
          </p:cNvSpPr>
          <p:nvPr>
            <p:ph type="body" idx="1"/>
          </p:nvPr>
        </p:nvSpPr>
        <p:spPr>
          <a:xfrm>
            <a:off x="457200" y="4827783"/>
            <a:ext cx="6991200" cy="1357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rgbClr val="000000"/>
              </a:buClr>
              <a:buSzPts val="1200"/>
              <a:buFont typeface="Helvetica Neue"/>
              <a:buNone/>
              <a:defRPr sz="23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48" name="Google Shape;448;p93"/>
          <p:cNvSpPr txBox="1">
            <a:spLocks noGrp="1"/>
          </p:cNvSpPr>
          <p:nvPr>
            <p:ph type="sldNum" idx="12"/>
          </p:nvPr>
        </p:nvSpPr>
        <p:spPr>
          <a:xfrm>
            <a:off x="4419600" y="6170083"/>
            <a:ext cx="2133600" cy="372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78181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49"/>
        <p:cNvGrpSpPr/>
        <p:nvPr/>
      </p:nvGrpSpPr>
      <p:grpSpPr>
        <a:xfrm>
          <a:off x="0" y="0"/>
          <a:ext cx="0" cy="0"/>
          <a:chOff x="0" y="0"/>
          <a:chExt cx="0" cy="0"/>
        </a:xfrm>
      </p:grpSpPr>
      <p:sp>
        <p:nvSpPr>
          <p:cNvPr id="450" name="Google Shape;450;p94"/>
          <p:cNvSpPr txBox="1">
            <a:spLocks noGrp="1"/>
          </p:cNvSpPr>
          <p:nvPr>
            <p:ph type="title"/>
          </p:nvPr>
        </p:nvSpPr>
        <p:spPr>
          <a:xfrm>
            <a:off x="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451" name="Google Shape;451;p94"/>
          <p:cNvSpPr txBox="1">
            <a:spLocks noGrp="1"/>
          </p:cNvSpPr>
          <p:nvPr>
            <p:ph type="body" idx="1"/>
          </p:nvPr>
        </p:nvSpPr>
        <p:spPr>
          <a:xfrm>
            <a:off x="457200" y="1600200"/>
            <a:ext cx="8229600" cy="452600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52" name="Google Shape;452;p94"/>
          <p:cNvSpPr txBox="1">
            <a:spLocks noGrp="1"/>
          </p:cNvSpPr>
          <p:nvPr>
            <p:ph type="sldNum" idx="12"/>
          </p:nvPr>
        </p:nvSpPr>
        <p:spPr>
          <a:xfrm>
            <a:off x="4419600" y="6170083"/>
            <a:ext cx="2133600" cy="372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44786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with 9pt Text">
  <p:cSld name="Title with 9pt Text">
    <p:spTree>
      <p:nvGrpSpPr>
        <p:cNvPr id="1" name="Shape 453"/>
        <p:cNvGrpSpPr/>
        <p:nvPr/>
      </p:nvGrpSpPr>
      <p:grpSpPr>
        <a:xfrm>
          <a:off x="0" y="0"/>
          <a:ext cx="0" cy="0"/>
          <a:chOff x="0" y="0"/>
          <a:chExt cx="0" cy="0"/>
        </a:xfrm>
      </p:grpSpPr>
      <p:sp>
        <p:nvSpPr>
          <p:cNvPr id="454" name="Google Shape;454;p95"/>
          <p:cNvSpPr txBox="1">
            <a:spLocks noGrp="1"/>
          </p:cNvSpPr>
          <p:nvPr>
            <p:ph type="body" idx="1"/>
          </p:nvPr>
        </p:nvSpPr>
        <p:spPr>
          <a:xfrm>
            <a:off x="3229868" y="1729315"/>
            <a:ext cx="5458500" cy="445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rgbClr val="000000"/>
              </a:buClr>
              <a:buSzPts val="1200"/>
              <a:buFont typeface="Helvetica Neue"/>
              <a:buNone/>
              <a:defRPr sz="9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55" name="Google Shape;455;p95"/>
          <p:cNvSpPr txBox="1">
            <a:spLocks noGrp="1"/>
          </p:cNvSpPr>
          <p:nvPr>
            <p:ph type="title"/>
          </p:nvPr>
        </p:nvSpPr>
        <p:spPr>
          <a:xfrm>
            <a:off x="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456" name="Google Shape;456;p95"/>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457" name="Google Shape;457;p95"/>
          <p:cNvSpPr txBox="1">
            <a:spLocks noGrp="1"/>
          </p:cNvSpPr>
          <p:nvPr>
            <p:ph type="body" idx="2"/>
          </p:nvPr>
        </p:nvSpPr>
        <p:spPr>
          <a:xfrm>
            <a:off x="3229868" y="6184899"/>
            <a:ext cx="5456400" cy="476400"/>
          </a:xfrm>
          <a:prstGeom prst="rect">
            <a:avLst/>
          </a:prstGeom>
          <a:noFill/>
          <a:ln>
            <a:noFill/>
          </a:ln>
        </p:spPr>
        <p:txBody>
          <a:bodyPr spcFirstLastPara="1" wrap="square" lIns="91425" tIns="91425" rIns="91425" bIns="91425" anchor="b"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451055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57200" y="0"/>
            <a:ext cx="8229600" cy="7119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4" name="Google Shape;14;p3"/>
          <p:cNvSpPr txBox="1">
            <a:spLocks noGrp="1"/>
          </p:cNvSpPr>
          <p:nvPr>
            <p:ph type="body" idx="1"/>
          </p:nvPr>
        </p:nvSpPr>
        <p:spPr>
          <a:xfrm>
            <a:off x="457200" y="711900"/>
            <a:ext cx="8229600" cy="4850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pic>
        <p:nvPicPr>
          <p:cNvPr id="15" name="Google Shape;15;p3"/>
          <p:cNvPicPr preferRelativeResize="0"/>
          <p:nvPr/>
        </p:nvPicPr>
        <p:blipFill>
          <a:blip r:embed="rId2">
            <a:alphaModFix/>
          </a:blip>
          <a:stretch>
            <a:fillRect/>
          </a:stretch>
        </p:blipFill>
        <p:spPr>
          <a:xfrm>
            <a:off x="0" y="5562600"/>
            <a:ext cx="9143991" cy="1295400"/>
          </a:xfrm>
          <a:prstGeom prst="rect">
            <a:avLst/>
          </a:prstGeom>
          <a:noFill/>
          <a:ln>
            <a:noFill/>
          </a:ln>
        </p:spPr>
      </p:pic>
    </p:spTree>
    <p:extLst>
      <p:ext uri="{BB962C8B-B14F-4D97-AF65-F5344CB8AC3E}">
        <p14:creationId xmlns:p14="http://schemas.microsoft.com/office/powerpoint/2010/main" val="24314878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58"/>
        <p:cNvGrpSpPr/>
        <p:nvPr/>
      </p:nvGrpSpPr>
      <p:grpSpPr>
        <a:xfrm>
          <a:off x="0" y="0"/>
          <a:ext cx="0" cy="0"/>
          <a:chOff x="0" y="0"/>
          <a:chExt cx="0" cy="0"/>
        </a:xfrm>
      </p:grpSpPr>
      <p:sp>
        <p:nvSpPr>
          <p:cNvPr id="459" name="Google Shape;459;p96"/>
          <p:cNvSpPr txBox="1">
            <a:spLocks noGrp="1"/>
          </p:cNvSpPr>
          <p:nvPr>
            <p:ph type="title"/>
          </p:nvPr>
        </p:nvSpPr>
        <p:spPr>
          <a:xfrm>
            <a:off x="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460" name="Google Shape;460;p96"/>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098877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with 14pt Text" type="title">
  <p:cSld name="Title with 14pt Text">
    <p:spTree>
      <p:nvGrpSpPr>
        <p:cNvPr id="1" name="Shape 461"/>
        <p:cNvGrpSpPr/>
        <p:nvPr/>
      </p:nvGrpSpPr>
      <p:grpSpPr>
        <a:xfrm>
          <a:off x="0" y="0"/>
          <a:ext cx="0" cy="0"/>
          <a:chOff x="0" y="0"/>
          <a:chExt cx="0" cy="0"/>
        </a:xfrm>
      </p:grpSpPr>
      <p:sp>
        <p:nvSpPr>
          <p:cNvPr id="462" name="Google Shape;462;p97"/>
          <p:cNvSpPr txBox="1">
            <a:spLocks noGrp="1"/>
          </p:cNvSpPr>
          <p:nvPr>
            <p:ph type="title"/>
          </p:nvPr>
        </p:nvSpPr>
        <p:spPr>
          <a:xfrm>
            <a:off x="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463" name="Google Shape;463;p97"/>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464" name="Google Shape;464;p97"/>
          <p:cNvSpPr txBox="1">
            <a:spLocks noGrp="1"/>
          </p:cNvSpPr>
          <p:nvPr>
            <p:ph type="body" idx="1"/>
          </p:nvPr>
        </p:nvSpPr>
        <p:spPr>
          <a:xfrm>
            <a:off x="3229868" y="1729315"/>
            <a:ext cx="5458500" cy="445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rgbClr val="000000"/>
              </a:buClr>
              <a:buSzPts val="1200"/>
              <a:buFont typeface="Helvetica Neue"/>
              <a:buNone/>
              <a:defRPr sz="14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65" name="Google Shape;465;p97"/>
          <p:cNvSpPr txBox="1">
            <a:spLocks noGrp="1"/>
          </p:cNvSpPr>
          <p:nvPr>
            <p:ph type="body" idx="2"/>
          </p:nvPr>
        </p:nvSpPr>
        <p:spPr>
          <a:xfrm>
            <a:off x="3229868" y="6184899"/>
            <a:ext cx="5456400" cy="476400"/>
          </a:xfrm>
          <a:prstGeom prst="rect">
            <a:avLst/>
          </a:prstGeom>
          <a:noFill/>
          <a:ln>
            <a:noFill/>
          </a:ln>
        </p:spPr>
        <p:txBody>
          <a:bodyPr spcFirstLastPara="1" wrap="square" lIns="91425" tIns="91425" rIns="91425" bIns="91425" anchor="b"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39787415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66"/>
        <p:cNvGrpSpPr/>
        <p:nvPr/>
      </p:nvGrpSpPr>
      <p:grpSpPr>
        <a:xfrm>
          <a:off x="0" y="0"/>
          <a:ext cx="0" cy="0"/>
          <a:chOff x="0" y="0"/>
          <a:chExt cx="0" cy="0"/>
        </a:xfrm>
      </p:grpSpPr>
      <p:sp>
        <p:nvSpPr>
          <p:cNvPr id="467" name="Google Shape;467;p98"/>
          <p:cNvSpPr txBox="1">
            <a:spLocks noGrp="1"/>
          </p:cNvSpPr>
          <p:nvPr>
            <p:ph type="title"/>
          </p:nvPr>
        </p:nvSpPr>
        <p:spPr>
          <a:xfrm>
            <a:off x="443045" y="4737549"/>
            <a:ext cx="5293800" cy="16528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0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468" name="Google Shape;468;p98"/>
          <p:cNvSpPr txBox="1">
            <a:spLocks noGrp="1"/>
          </p:cNvSpPr>
          <p:nvPr>
            <p:ph type="body" idx="1"/>
          </p:nvPr>
        </p:nvSpPr>
        <p:spPr>
          <a:xfrm>
            <a:off x="6194426" y="397209"/>
            <a:ext cx="2492400" cy="5787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30A448"/>
              </a:buClr>
              <a:buSzPts val="1200"/>
              <a:buFont typeface="Helvetica Neue"/>
              <a:buNone/>
              <a:defRPr sz="1400" b="1" i="0" u="none" strike="noStrike" cap="none">
                <a:solidFill>
                  <a:srgbClr val="30A448"/>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69" name="Google Shape;469;p98"/>
          <p:cNvSpPr txBox="1">
            <a:spLocks noGrp="1"/>
          </p:cNvSpPr>
          <p:nvPr>
            <p:ph type="sldNum" idx="12"/>
          </p:nvPr>
        </p:nvSpPr>
        <p:spPr>
          <a:xfrm>
            <a:off x="4419600" y="6170083"/>
            <a:ext cx="2133600" cy="372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88995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470"/>
        <p:cNvGrpSpPr/>
        <p:nvPr/>
      </p:nvGrpSpPr>
      <p:grpSpPr>
        <a:xfrm>
          <a:off x="0" y="0"/>
          <a:ext cx="0" cy="0"/>
          <a:chOff x="0" y="0"/>
          <a:chExt cx="0" cy="0"/>
        </a:xfrm>
      </p:grpSpPr>
      <p:sp>
        <p:nvSpPr>
          <p:cNvPr id="471" name="Google Shape;471;p99"/>
          <p:cNvSpPr txBox="1"/>
          <p:nvPr/>
        </p:nvSpPr>
        <p:spPr>
          <a:xfrm>
            <a:off x="93975" y="0"/>
            <a:ext cx="6552600" cy="5988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249A10"/>
              </a:buClr>
              <a:buFont typeface="Lato"/>
              <a:buNone/>
            </a:pPr>
            <a:br>
              <a:rPr lang="en" sz="3240" b="1" i="0" u="none" strike="noStrike" cap="none">
                <a:solidFill>
                  <a:srgbClr val="249A10"/>
                </a:solidFill>
                <a:latin typeface="Lato"/>
                <a:ea typeface="Lato"/>
                <a:cs typeface="Lato"/>
                <a:sym typeface="Lato"/>
              </a:rPr>
            </a:br>
            <a:r>
              <a:rPr lang="en" sz="3240" b="1" i="0" u="none" strike="noStrike" cap="none">
                <a:solidFill>
                  <a:srgbClr val="249A10"/>
                </a:solidFill>
                <a:latin typeface="Lato"/>
                <a:ea typeface="Lato"/>
                <a:cs typeface="Lato"/>
                <a:sym typeface="Lato"/>
              </a:rPr>
              <a:t>We Rate for Age &amp; Quality</a:t>
            </a:r>
            <a:endParaRPr sz="1800"/>
          </a:p>
        </p:txBody>
      </p:sp>
      <p:sp>
        <p:nvSpPr>
          <p:cNvPr id="472" name="Google Shape;472;p99"/>
          <p:cNvSpPr txBox="1"/>
          <p:nvPr/>
        </p:nvSpPr>
        <p:spPr>
          <a:xfrm>
            <a:off x="4941800" y="459300"/>
            <a:ext cx="4370400" cy="2947600"/>
          </a:xfrm>
          <a:prstGeom prst="rect">
            <a:avLst/>
          </a:prstGeom>
          <a:noFill/>
          <a:ln>
            <a:noFill/>
          </a:ln>
        </p:spPr>
        <p:txBody>
          <a:bodyPr spcFirstLastPara="1" wrap="square" lIns="91425" tIns="91425" rIns="91425" bIns="91425" anchor="ctr" anchorCtr="0">
            <a:noAutofit/>
          </a:bodyPr>
          <a:lstStyle/>
          <a:p>
            <a:pPr marL="342900" marR="0" lvl="0" indent="-304800" algn="l" rtl="0">
              <a:lnSpc>
                <a:spcPct val="115000"/>
              </a:lnSpc>
              <a:spcBef>
                <a:spcPts val="0"/>
              </a:spcBef>
              <a:spcAft>
                <a:spcPts val="0"/>
              </a:spcAft>
              <a:buClr>
                <a:srgbClr val="2F302F"/>
              </a:buClr>
              <a:buSzPts val="1800"/>
              <a:buFont typeface="Lato"/>
              <a:buChar char="•"/>
            </a:pPr>
            <a:r>
              <a:rPr lang="en" sz="1800" b="1" i="0" u="none" strike="noStrike" cap="none">
                <a:solidFill>
                  <a:srgbClr val="2F302F"/>
                </a:solidFill>
                <a:latin typeface="Lato"/>
                <a:ea typeface="Lato"/>
                <a:cs typeface="Lato"/>
                <a:sym typeface="Lato"/>
              </a:rPr>
              <a:t>26,000+ reviews for movies, TV shows, books, games, apps and more for kids age 2-18.</a:t>
            </a:r>
            <a:endParaRPr sz="1800"/>
          </a:p>
          <a:p>
            <a:pPr marL="342900" marR="0" lvl="0" indent="-304800" algn="l" rtl="0">
              <a:lnSpc>
                <a:spcPct val="115000"/>
              </a:lnSpc>
              <a:spcBef>
                <a:spcPts val="480"/>
              </a:spcBef>
              <a:spcAft>
                <a:spcPts val="0"/>
              </a:spcAft>
              <a:buClr>
                <a:srgbClr val="2F302F"/>
              </a:buClr>
              <a:buSzPts val="1800"/>
              <a:buFont typeface="Lato"/>
              <a:buChar char="•"/>
            </a:pPr>
            <a:r>
              <a:rPr lang="en" sz="1800" b="1" i="0" u="none" strike="noStrike" cap="none">
                <a:solidFill>
                  <a:srgbClr val="2F302F"/>
                </a:solidFill>
                <a:latin typeface="Lato"/>
                <a:ea typeface="Lato"/>
                <a:cs typeface="Lato"/>
                <a:sym typeface="Lato"/>
              </a:rPr>
              <a:t>Rated for age, quality and learning based on child development guidelines</a:t>
            </a:r>
            <a:endParaRPr sz="1800"/>
          </a:p>
        </p:txBody>
      </p:sp>
      <p:pic>
        <p:nvPicPr>
          <p:cNvPr id="473" name="Google Shape;473;p99"/>
          <p:cNvPicPr preferRelativeResize="0"/>
          <p:nvPr/>
        </p:nvPicPr>
        <p:blipFill rotWithShape="1">
          <a:blip r:embed="rId2">
            <a:alphaModFix/>
          </a:blip>
          <a:srcRect/>
          <a:stretch/>
        </p:blipFill>
        <p:spPr>
          <a:xfrm>
            <a:off x="93976" y="1000800"/>
            <a:ext cx="4953000" cy="1864400"/>
          </a:xfrm>
          <a:prstGeom prst="rect">
            <a:avLst/>
          </a:prstGeom>
          <a:noFill/>
          <a:ln>
            <a:noFill/>
          </a:ln>
        </p:spPr>
      </p:pic>
      <p:sp>
        <p:nvSpPr>
          <p:cNvPr id="474" name="Google Shape;474;p99"/>
          <p:cNvSpPr txBox="1"/>
          <p:nvPr/>
        </p:nvSpPr>
        <p:spPr>
          <a:xfrm>
            <a:off x="93975" y="2959251"/>
            <a:ext cx="3663900" cy="19612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249A10"/>
              </a:buClr>
              <a:buFont typeface="Lato"/>
              <a:buNone/>
            </a:pPr>
            <a:r>
              <a:rPr lang="en" sz="3000" b="1" i="0" u="none" strike="noStrike" cap="none">
                <a:solidFill>
                  <a:srgbClr val="249A10"/>
                </a:solidFill>
                <a:latin typeface="Lato"/>
                <a:ea typeface="Lato"/>
                <a:cs typeface="Lato"/>
                <a:sym typeface="Lato"/>
              </a:rPr>
              <a:t>We Put Content</a:t>
            </a:r>
            <a:br>
              <a:rPr lang="en" sz="3000" b="1" i="0" u="none" strike="noStrike" cap="none">
                <a:solidFill>
                  <a:srgbClr val="249A10"/>
                </a:solidFill>
                <a:latin typeface="Lato"/>
                <a:ea typeface="Lato"/>
                <a:cs typeface="Lato"/>
                <a:sym typeface="Lato"/>
              </a:rPr>
            </a:br>
            <a:r>
              <a:rPr lang="en" sz="3000" b="1" i="0" u="none" strike="noStrike" cap="none">
                <a:solidFill>
                  <a:srgbClr val="249A10"/>
                </a:solidFill>
                <a:latin typeface="Lato"/>
                <a:ea typeface="Lato"/>
                <a:cs typeface="Lato"/>
                <a:sym typeface="Lato"/>
              </a:rPr>
              <a:t>Into Context </a:t>
            </a:r>
            <a:endParaRPr sz="1800"/>
          </a:p>
        </p:txBody>
      </p:sp>
      <p:pic>
        <p:nvPicPr>
          <p:cNvPr id="475" name="Google Shape;475;p99"/>
          <p:cNvPicPr preferRelativeResize="0"/>
          <p:nvPr/>
        </p:nvPicPr>
        <p:blipFill rotWithShape="1">
          <a:blip r:embed="rId3">
            <a:alphaModFix/>
          </a:blip>
          <a:srcRect/>
          <a:stretch/>
        </p:blipFill>
        <p:spPr>
          <a:xfrm>
            <a:off x="4073125" y="2865300"/>
            <a:ext cx="4370400" cy="3574400"/>
          </a:xfrm>
          <a:prstGeom prst="rect">
            <a:avLst/>
          </a:prstGeom>
          <a:noFill/>
          <a:ln>
            <a:noFill/>
          </a:ln>
        </p:spPr>
      </p:pic>
      <p:sp>
        <p:nvSpPr>
          <p:cNvPr id="476" name="Google Shape;476;p99"/>
          <p:cNvSpPr txBox="1"/>
          <p:nvPr/>
        </p:nvSpPr>
        <p:spPr>
          <a:xfrm>
            <a:off x="93962" y="4409600"/>
            <a:ext cx="3845700" cy="2018400"/>
          </a:xfrm>
          <a:prstGeom prst="rect">
            <a:avLst/>
          </a:prstGeom>
          <a:noFill/>
          <a:ln>
            <a:noFill/>
          </a:ln>
        </p:spPr>
        <p:txBody>
          <a:bodyPr spcFirstLastPara="1" wrap="square" lIns="91425" tIns="91425" rIns="91425" bIns="91425" anchor="ctr" anchorCtr="0">
            <a:noAutofit/>
          </a:bodyPr>
          <a:lstStyle/>
          <a:p>
            <a:pPr marL="342900" marR="0" lvl="0" indent="-304800" algn="l" rtl="0">
              <a:lnSpc>
                <a:spcPct val="100000"/>
              </a:lnSpc>
              <a:spcBef>
                <a:spcPts val="0"/>
              </a:spcBef>
              <a:spcAft>
                <a:spcPts val="0"/>
              </a:spcAft>
              <a:buClr>
                <a:srgbClr val="2F302F"/>
              </a:buClr>
              <a:buSzPts val="1800"/>
              <a:buFont typeface="Lato"/>
              <a:buChar char="•"/>
            </a:pPr>
            <a:r>
              <a:rPr lang="en" sz="1800" b="1" i="0" u="none" strike="noStrike" cap="none">
                <a:solidFill>
                  <a:srgbClr val="2F302F"/>
                </a:solidFill>
                <a:latin typeface="Lato"/>
                <a:ea typeface="Lato"/>
                <a:cs typeface="Lato"/>
                <a:sym typeface="Lato"/>
              </a:rPr>
              <a:t>Reviews highlight areas of concern and the level to which certain topics are present in a title</a:t>
            </a:r>
            <a:endParaRPr sz="1800"/>
          </a:p>
        </p:txBody>
      </p:sp>
      <p:pic>
        <p:nvPicPr>
          <p:cNvPr id="477" name="Google Shape;477;p99"/>
          <p:cNvPicPr preferRelativeResize="0"/>
          <p:nvPr/>
        </p:nvPicPr>
        <p:blipFill rotWithShape="1">
          <a:blip r:embed="rId4">
            <a:alphaModFix/>
          </a:blip>
          <a:srcRect/>
          <a:stretch/>
        </p:blipFill>
        <p:spPr>
          <a:xfrm>
            <a:off x="0" y="0"/>
            <a:ext cx="9144000" cy="125200"/>
          </a:xfrm>
          <a:prstGeom prst="rect">
            <a:avLst/>
          </a:prstGeom>
          <a:noFill/>
          <a:ln>
            <a:noFill/>
          </a:ln>
        </p:spPr>
      </p:pic>
      <p:pic>
        <p:nvPicPr>
          <p:cNvPr id="478" name="Google Shape;478;p99" descr="H-LOGO-Common_Sense-screenRGB.png"/>
          <p:cNvPicPr preferRelativeResize="0"/>
          <p:nvPr/>
        </p:nvPicPr>
        <p:blipFill rotWithShape="1">
          <a:blip r:embed="rId5">
            <a:alphaModFix/>
          </a:blip>
          <a:srcRect/>
          <a:stretch/>
        </p:blipFill>
        <p:spPr>
          <a:xfrm>
            <a:off x="82223" y="6447225"/>
            <a:ext cx="2013600" cy="365200"/>
          </a:xfrm>
          <a:prstGeom prst="rect">
            <a:avLst/>
          </a:prstGeom>
          <a:noFill/>
          <a:ln>
            <a:noFill/>
          </a:ln>
        </p:spPr>
      </p:pic>
    </p:spTree>
    <p:extLst>
      <p:ext uri="{BB962C8B-B14F-4D97-AF65-F5344CB8AC3E}">
        <p14:creationId xmlns:p14="http://schemas.microsoft.com/office/powerpoint/2010/main" val="38936944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79"/>
        <p:cNvGrpSpPr/>
        <p:nvPr/>
      </p:nvGrpSpPr>
      <p:grpSpPr>
        <a:xfrm>
          <a:off x="0" y="0"/>
          <a:ext cx="0" cy="0"/>
          <a:chOff x="0" y="0"/>
          <a:chExt cx="0" cy="0"/>
        </a:xfrm>
      </p:grpSpPr>
      <p:sp>
        <p:nvSpPr>
          <p:cNvPr id="480" name="Google Shape;480;p100"/>
          <p:cNvSpPr txBox="1">
            <a:spLocks noGrp="1"/>
          </p:cNvSpPr>
          <p:nvPr>
            <p:ph type="ftr" idx="11"/>
          </p:nvPr>
        </p:nvSpPr>
        <p:spPr>
          <a:xfrm>
            <a:off x="3124200" y="6356351"/>
            <a:ext cx="2895600" cy="3652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1" name="Google Shape;481;p100"/>
          <p:cNvSpPr txBox="1">
            <a:spLocks noGrp="1"/>
          </p:cNvSpPr>
          <p:nvPr>
            <p:ph type="sldNum" idx="12"/>
          </p:nvPr>
        </p:nvSpPr>
        <p:spPr>
          <a:xfrm>
            <a:off x="6553201" y="6356351"/>
            <a:ext cx="21336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482" name="Google Shape;482;p100"/>
          <p:cNvSpPr txBox="1">
            <a:spLocks noGrp="1"/>
          </p:cNvSpPr>
          <p:nvPr>
            <p:ph type="title"/>
          </p:nvPr>
        </p:nvSpPr>
        <p:spPr>
          <a:xfrm>
            <a:off x="253438" y="274637"/>
            <a:ext cx="8610600" cy="11432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9pPr>
          </a:lstStyle>
          <a:p>
            <a:endParaRPr/>
          </a:p>
        </p:txBody>
      </p:sp>
      <p:sp>
        <p:nvSpPr>
          <p:cNvPr id="483" name="Google Shape;483;p100"/>
          <p:cNvSpPr txBox="1">
            <a:spLocks noGrp="1"/>
          </p:cNvSpPr>
          <p:nvPr>
            <p:ph type="body" idx="1"/>
          </p:nvPr>
        </p:nvSpPr>
        <p:spPr>
          <a:xfrm>
            <a:off x="266737" y="1555072"/>
            <a:ext cx="8610600" cy="4526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236951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with 12pt Text">
  <p:cSld name="Title with 12pt Text">
    <p:spTree>
      <p:nvGrpSpPr>
        <p:cNvPr id="1" name="Shape 484"/>
        <p:cNvGrpSpPr/>
        <p:nvPr/>
      </p:nvGrpSpPr>
      <p:grpSpPr>
        <a:xfrm>
          <a:off x="0" y="0"/>
          <a:ext cx="0" cy="0"/>
          <a:chOff x="0" y="0"/>
          <a:chExt cx="0" cy="0"/>
        </a:xfrm>
      </p:grpSpPr>
      <p:sp>
        <p:nvSpPr>
          <p:cNvPr id="485" name="Google Shape;485;p101"/>
          <p:cNvSpPr txBox="1">
            <a:spLocks noGrp="1"/>
          </p:cNvSpPr>
          <p:nvPr>
            <p:ph type="body" idx="1"/>
          </p:nvPr>
        </p:nvSpPr>
        <p:spPr>
          <a:xfrm>
            <a:off x="3229869" y="1729316"/>
            <a:ext cx="5458500" cy="445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dk1"/>
              </a:buClr>
              <a:buSzPts val="12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chemeClr val="dk1"/>
              </a:buClr>
              <a:buSzPts val="1200"/>
              <a:buFont typeface="Arial"/>
              <a:buNone/>
              <a:defRPr sz="1800" b="0" i="0" u="none" strike="noStrike" cap="none">
                <a:solidFill>
                  <a:schemeClr val="dk1"/>
                </a:solidFill>
                <a:latin typeface="Helvetica Neue"/>
                <a:ea typeface="Helvetica Neue"/>
                <a:cs typeface="Helvetica Neue"/>
                <a:sym typeface="Helvetica Neue"/>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6" name="Google Shape;486;p101"/>
          <p:cNvSpPr txBox="1">
            <a:spLocks noGrp="1"/>
          </p:cNvSpPr>
          <p:nvPr>
            <p:ph type="title"/>
          </p:nvPr>
        </p:nvSpPr>
        <p:spPr>
          <a:xfrm>
            <a:off x="436995" y="435661"/>
            <a:ext cx="8246400" cy="9092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8000"/>
              </a:buClr>
              <a:buSzPts val="1400"/>
              <a:buFont typeface="Helvetica Neue"/>
              <a:buNone/>
              <a:defRPr sz="4000" b="1" i="0" u="none" strike="noStrike" cap="none">
                <a:solidFill>
                  <a:srgbClr val="008000"/>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1800" b="1" i="0" u="none" strike="noStrike" cap="none">
                <a:solidFill>
                  <a:srgbClr val="FFFFFF"/>
                </a:solidFill>
                <a:latin typeface="Questrial"/>
                <a:ea typeface="Questrial"/>
                <a:cs typeface="Questrial"/>
                <a:sym typeface="Questrial"/>
              </a:defRPr>
            </a:lvl9pPr>
          </a:lstStyle>
          <a:p>
            <a:endParaRPr/>
          </a:p>
        </p:txBody>
      </p:sp>
      <p:sp>
        <p:nvSpPr>
          <p:cNvPr id="487" name="Google Shape;487;p101"/>
          <p:cNvSpPr txBox="1">
            <a:spLocks noGrp="1"/>
          </p:cNvSpPr>
          <p:nvPr>
            <p:ph type="body" idx="2"/>
          </p:nvPr>
        </p:nvSpPr>
        <p:spPr>
          <a:xfrm>
            <a:off x="3229870" y="6184901"/>
            <a:ext cx="5456400" cy="476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160"/>
              </a:spcBef>
              <a:spcAft>
                <a:spcPts val="0"/>
              </a:spcAft>
              <a:buClr>
                <a:schemeClr val="dk1"/>
              </a:buClr>
              <a:buSzPts val="1200"/>
              <a:buFont typeface="Arial"/>
              <a:buNone/>
              <a:defRPr sz="8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100000"/>
              </a:lnSpc>
              <a:spcBef>
                <a:spcPts val="360"/>
              </a:spcBef>
              <a:spcAft>
                <a:spcPts val="0"/>
              </a:spcAft>
              <a:buClr>
                <a:schemeClr val="dk1"/>
              </a:buClr>
              <a:buSzPts val="1200"/>
              <a:buFont typeface="Arial"/>
              <a:buNone/>
              <a:defRPr sz="1800" b="0" i="0" u="none" strike="noStrike" cap="none">
                <a:solidFill>
                  <a:schemeClr val="dk1"/>
                </a:solidFill>
                <a:latin typeface="Helvetica Neue"/>
                <a:ea typeface="Helvetica Neue"/>
                <a:cs typeface="Helvetica Neue"/>
                <a:sym typeface="Helvetica Neue"/>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4pPr>
            <a:lvl5pPr marL="2286000" marR="0" lvl="4"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8" name="Google Shape;488;p101"/>
          <p:cNvSpPr txBox="1">
            <a:spLocks noGrp="1"/>
          </p:cNvSpPr>
          <p:nvPr>
            <p:ph type="ftr" idx="11"/>
          </p:nvPr>
        </p:nvSpPr>
        <p:spPr>
          <a:xfrm>
            <a:off x="946150" y="6407151"/>
            <a:ext cx="2155800" cy="3652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6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9" name="Google Shape;489;p101"/>
          <p:cNvSpPr txBox="1">
            <a:spLocks noGrp="1"/>
          </p:cNvSpPr>
          <p:nvPr>
            <p:ph type="sldNum" idx="12"/>
          </p:nvPr>
        </p:nvSpPr>
        <p:spPr>
          <a:xfrm>
            <a:off x="566737" y="6407149"/>
            <a:ext cx="369900" cy="3636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chemeClr val="dk1"/>
              </a:buClr>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Font typeface="Arial"/>
              <a:buNone/>
              <a:defRPr sz="600"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78980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90"/>
        <p:cNvGrpSpPr/>
        <p:nvPr/>
      </p:nvGrpSpPr>
      <p:grpSpPr>
        <a:xfrm>
          <a:off x="0" y="0"/>
          <a:ext cx="0" cy="0"/>
          <a:chOff x="0" y="0"/>
          <a:chExt cx="0" cy="0"/>
        </a:xfrm>
      </p:grpSpPr>
      <p:pic>
        <p:nvPicPr>
          <p:cNvPr id="491" name="Google Shape;491;p10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92" name="Google Shape;492;p102"/>
          <p:cNvSpPr txBox="1">
            <a:spLocks noGrp="1"/>
          </p:cNvSpPr>
          <p:nvPr>
            <p:ph type="body" idx="1"/>
          </p:nvPr>
        </p:nvSpPr>
        <p:spPr>
          <a:xfrm>
            <a:off x="451152" y="6206833"/>
            <a:ext cx="6198900" cy="3960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300"/>
              </a:spcBef>
              <a:spcAft>
                <a:spcPts val="0"/>
              </a:spcAft>
              <a:buClr>
                <a:srgbClr val="FFFFFF"/>
              </a:buClr>
              <a:buSzPts val="1200"/>
              <a:buFont typeface="Helvetica Neue"/>
              <a:buNone/>
              <a:defRPr sz="1200" b="1" i="0" u="none" strike="noStrike" cap="none">
                <a:solidFill>
                  <a:srgbClr val="FFFFFF"/>
                </a:solidFill>
                <a:latin typeface="Arial"/>
                <a:ea typeface="Arial"/>
                <a:cs typeface="Arial"/>
                <a:sym typeface="A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93" name="Google Shape;493;p102"/>
          <p:cNvSpPr txBox="1">
            <a:spLocks noGrp="1"/>
          </p:cNvSpPr>
          <p:nvPr>
            <p:ph type="body" idx="2"/>
          </p:nvPr>
        </p:nvSpPr>
        <p:spPr>
          <a:xfrm>
            <a:off x="451151" y="5694409"/>
            <a:ext cx="6197400" cy="461600"/>
          </a:xfrm>
          <a:prstGeom prst="rect">
            <a:avLst/>
          </a:prstGeom>
          <a:noFill/>
          <a:ln>
            <a:noFill/>
          </a:ln>
        </p:spPr>
        <p:txBody>
          <a:bodyPr spcFirstLastPara="1" wrap="square" lIns="91425" tIns="91425" rIns="91425" bIns="91425" anchor="b"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94" name="Google Shape;494;p102"/>
          <p:cNvSpPr txBox="1">
            <a:spLocks noGrp="1"/>
          </p:cNvSpPr>
          <p:nvPr>
            <p:ph type="title"/>
          </p:nvPr>
        </p:nvSpPr>
        <p:spPr>
          <a:xfrm>
            <a:off x="451152" y="3964428"/>
            <a:ext cx="6198900" cy="1672800"/>
          </a:xfrm>
          <a:prstGeom prst="rect">
            <a:avLst/>
          </a:prstGeom>
          <a:solidFill>
            <a:srgbClr val="30A448"/>
          </a:solid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FFFFFF"/>
              </a:buClr>
              <a:buSzPts val="1400"/>
              <a:buFont typeface="Questrial"/>
              <a:buNone/>
              <a:defRPr sz="30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495" name="Google Shape;495;p102"/>
          <p:cNvSpPr txBox="1">
            <a:spLocks noGrp="1"/>
          </p:cNvSpPr>
          <p:nvPr>
            <p:ph type="sldNum" idx="12"/>
          </p:nvPr>
        </p:nvSpPr>
        <p:spPr>
          <a:xfrm>
            <a:off x="4419600" y="6170083"/>
            <a:ext cx="2133600" cy="372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73041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with 11pt Text">
  <p:cSld name="Title with 11pt Text">
    <p:spTree>
      <p:nvGrpSpPr>
        <p:cNvPr id="1" name="Shape 496"/>
        <p:cNvGrpSpPr/>
        <p:nvPr/>
      </p:nvGrpSpPr>
      <p:grpSpPr>
        <a:xfrm>
          <a:off x="0" y="0"/>
          <a:ext cx="0" cy="0"/>
          <a:chOff x="0" y="0"/>
          <a:chExt cx="0" cy="0"/>
        </a:xfrm>
      </p:grpSpPr>
      <p:sp>
        <p:nvSpPr>
          <p:cNvPr id="497" name="Google Shape;497;p103"/>
          <p:cNvSpPr txBox="1">
            <a:spLocks noGrp="1"/>
          </p:cNvSpPr>
          <p:nvPr>
            <p:ph type="body" idx="1"/>
          </p:nvPr>
        </p:nvSpPr>
        <p:spPr>
          <a:xfrm>
            <a:off x="3229868" y="1729315"/>
            <a:ext cx="5458500" cy="445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rgbClr val="008000"/>
              </a:buClr>
              <a:buSzPts val="1200"/>
              <a:buFont typeface="Helvetica Neue"/>
              <a:buNone/>
              <a:defRPr sz="1400" b="1" i="0" u="none" strike="noStrike" cap="none">
                <a:solidFill>
                  <a:srgbClr val="008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498" name="Google Shape;498;p103"/>
          <p:cNvSpPr txBox="1">
            <a:spLocks noGrp="1"/>
          </p:cNvSpPr>
          <p:nvPr>
            <p:ph type="title"/>
          </p:nvPr>
        </p:nvSpPr>
        <p:spPr>
          <a:xfrm>
            <a:off x="2540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499" name="Google Shape;499;p103"/>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500" name="Google Shape;500;p103"/>
          <p:cNvSpPr txBox="1">
            <a:spLocks noGrp="1"/>
          </p:cNvSpPr>
          <p:nvPr>
            <p:ph type="body" idx="2"/>
          </p:nvPr>
        </p:nvSpPr>
        <p:spPr>
          <a:xfrm>
            <a:off x="3229868" y="6184899"/>
            <a:ext cx="5456400" cy="476400"/>
          </a:xfrm>
          <a:prstGeom prst="rect">
            <a:avLst/>
          </a:prstGeom>
          <a:noFill/>
          <a:ln>
            <a:noFill/>
          </a:ln>
        </p:spPr>
        <p:txBody>
          <a:bodyPr spcFirstLastPara="1" wrap="square" lIns="91425" tIns="91425" rIns="91425" bIns="91425" anchor="b"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8756609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501"/>
        <p:cNvGrpSpPr/>
        <p:nvPr/>
      </p:nvGrpSpPr>
      <p:grpSpPr>
        <a:xfrm>
          <a:off x="0" y="0"/>
          <a:ext cx="0" cy="0"/>
          <a:chOff x="0" y="0"/>
          <a:chExt cx="0" cy="0"/>
        </a:xfrm>
      </p:grpSpPr>
      <p:sp>
        <p:nvSpPr>
          <p:cNvPr id="502" name="Google Shape;502;p104"/>
          <p:cNvSpPr/>
          <p:nvPr/>
        </p:nvSpPr>
        <p:spPr>
          <a:xfrm>
            <a:off x="0" y="0"/>
            <a:ext cx="9144000" cy="6858000"/>
          </a:xfrm>
          <a:prstGeom prst="rect">
            <a:avLst/>
          </a:prstGeom>
          <a:solidFill>
            <a:srgbClr val="000000"/>
          </a:solidFill>
          <a:ln>
            <a:noFill/>
          </a:ln>
        </p:spPr>
        <p:txBody>
          <a:bodyPr spcFirstLastPara="1" wrap="square" lIns="45700" tIns="45700" rIns="45700" bIns="45700" anchor="ctr" anchorCtr="0">
            <a:noAutofit/>
          </a:bodyPr>
          <a:lstStyle/>
          <a:p>
            <a:pPr marL="171450" marR="0" lvl="0" indent="-171450" algn="ctr" rtl="0">
              <a:lnSpc>
                <a:spcPct val="100000"/>
              </a:lnSpc>
              <a:spcBef>
                <a:spcPts val="0"/>
              </a:spcBef>
              <a:spcAft>
                <a:spcPts val="0"/>
              </a:spcAft>
              <a:buClr>
                <a:srgbClr val="FFFFFF"/>
              </a:buClr>
              <a:buFont typeface="Questrial"/>
              <a:buNone/>
            </a:pPr>
            <a:endParaRPr sz="1400" b="0" i="0" u="none" strike="noStrike" cap="none">
              <a:solidFill>
                <a:srgbClr val="000000"/>
              </a:solidFill>
              <a:latin typeface="Arial"/>
              <a:ea typeface="Arial"/>
              <a:cs typeface="Arial"/>
              <a:sym typeface="Arial"/>
            </a:endParaRPr>
          </a:p>
        </p:txBody>
      </p:sp>
      <p:sp>
        <p:nvSpPr>
          <p:cNvPr id="503" name="Google Shape;503;p104"/>
          <p:cNvSpPr>
            <a:spLocks noGrp="1"/>
          </p:cNvSpPr>
          <p:nvPr>
            <p:ph type="media" idx="2"/>
          </p:nvPr>
        </p:nvSpPr>
        <p:spPr>
          <a:xfrm>
            <a:off x="0" y="0"/>
            <a:ext cx="9144000" cy="6858000"/>
          </a:xfrm>
          <a:prstGeom prst="rect">
            <a:avLst/>
          </a:prstGeom>
          <a:noFill/>
          <a:ln>
            <a:noFill/>
          </a:ln>
        </p:spPr>
        <p:txBody>
          <a:bodyPr spcFirstLastPara="1" wrap="square" lIns="91425" tIns="91425" rIns="91425" bIns="91425" anchor="t" anchorCtr="0"/>
          <a:lstStyle>
            <a:lvl1pPr marL="114300" marR="0" lvl="0" indent="-381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295275" marR="0" lvl="1" indent="-41275"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457200" marR="0" lvl="2" indent="-254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647700" marR="0" lvl="3" indent="-381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809625" marR="0" lvl="4" indent="-47625"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473960" marR="0" lvl="5" indent="-6096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2931160" marR="0" lvl="6" indent="-6096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388358" marR="0" lvl="7" indent="-6095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3845558" marR="0" lvl="8" indent="-6095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504" name="Google Shape;504;p104"/>
          <p:cNvSpPr txBox="1">
            <a:spLocks noGrp="1"/>
          </p:cNvSpPr>
          <p:nvPr>
            <p:ph type="sldNum" idx="12"/>
          </p:nvPr>
        </p:nvSpPr>
        <p:spPr>
          <a:xfrm>
            <a:off x="4419600" y="6170083"/>
            <a:ext cx="2133600" cy="372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34832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Image Placement Grid full page">
  <p:cSld name="Image Placement Grid full page">
    <p:spTree>
      <p:nvGrpSpPr>
        <p:cNvPr id="1" name="Shape 505"/>
        <p:cNvGrpSpPr/>
        <p:nvPr/>
      </p:nvGrpSpPr>
      <p:grpSpPr>
        <a:xfrm>
          <a:off x="0" y="0"/>
          <a:ext cx="0" cy="0"/>
          <a:chOff x="0" y="0"/>
          <a:chExt cx="0" cy="0"/>
        </a:xfrm>
      </p:grpSpPr>
      <p:grpSp>
        <p:nvGrpSpPr>
          <p:cNvPr id="506" name="Google Shape;506;p105"/>
          <p:cNvGrpSpPr/>
          <p:nvPr/>
        </p:nvGrpSpPr>
        <p:grpSpPr>
          <a:xfrm>
            <a:off x="3330086" y="6269968"/>
            <a:ext cx="5819201" cy="6897600"/>
            <a:chOff x="0" y="0"/>
            <a:chExt cx="5819201" cy="5173200"/>
          </a:xfrm>
        </p:grpSpPr>
        <p:cxnSp>
          <p:nvCxnSpPr>
            <p:cNvPr id="507" name="Google Shape;507;p105"/>
            <p:cNvCxnSpPr/>
            <p:nvPr/>
          </p:nvCxnSpPr>
          <p:spPr>
            <a:xfrm>
              <a:off x="10391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08" name="Google Shape;508;p105"/>
            <p:cNvCxnSpPr/>
            <p:nvPr/>
          </p:nvCxnSpPr>
          <p:spPr>
            <a:xfrm>
              <a:off x="0"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09" name="Google Shape;509;p105"/>
            <p:cNvCxnSpPr/>
            <p:nvPr/>
          </p:nvCxnSpPr>
          <p:spPr>
            <a:xfrm>
              <a:off x="207830"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10" name="Google Shape;510;p105"/>
            <p:cNvCxnSpPr/>
            <p:nvPr/>
          </p:nvCxnSpPr>
          <p:spPr>
            <a:xfrm>
              <a:off x="31174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11" name="Google Shape;511;p105"/>
            <p:cNvCxnSpPr/>
            <p:nvPr/>
          </p:nvCxnSpPr>
          <p:spPr>
            <a:xfrm>
              <a:off x="415660"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12" name="Google Shape;512;p105"/>
            <p:cNvCxnSpPr/>
            <p:nvPr/>
          </p:nvCxnSpPr>
          <p:spPr>
            <a:xfrm>
              <a:off x="519575"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13" name="Google Shape;513;p105"/>
            <p:cNvCxnSpPr/>
            <p:nvPr/>
          </p:nvCxnSpPr>
          <p:spPr>
            <a:xfrm>
              <a:off x="62349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14" name="Google Shape;514;p105"/>
            <p:cNvCxnSpPr/>
            <p:nvPr/>
          </p:nvCxnSpPr>
          <p:spPr>
            <a:xfrm>
              <a:off x="72740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15" name="Google Shape;515;p105"/>
            <p:cNvCxnSpPr/>
            <p:nvPr/>
          </p:nvCxnSpPr>
          <p:spPr>
            <a:xfrm>
              <a:off x="83132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16" name="Google Shape;516;p105"/>
            <p:cNvCxnSpPr/>
            <p:nvPr/>
          </p:nvCxnSpPr>
          <p:spPr>
            <a:xfrm>
              <a:off x="93523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17" name="Google Shape;517;p105"/>
            <p:cNvCxnSpPr/>
            <p:nvPr/>
          </p:nvCxnSpPr>
          <p:spPr>
            <a:xfrm>
              <a:off x="103915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18" name="Google Shape;518;p105"/>
            <p:cNvCxnSpPr/>
            <p:nvPr/>
          </p:nvCxnSpPr>
          <p:spPr>
            <a:xfrm>
              <a:off x="114306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19" name="Google Shape;519;p105"/>
            <p:cNvCxnSpPr/>
            <p:nvPr/>
          </p:nvCxnSpPr>
          <p:spPr>
            <a:xfrm>
              <a:off x="124698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20" name="Google Shape;520;p105"/>
            <p:cNvCxnSpPr/>
            <p:nvPr/>
          </p:nvCxnSpPr>
          <p:spPr>
            <a:xfrm>
              <a:off x="135089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21" name="Google Shape;521;p105"/>
            <p:cNvCxnSpPr/>
            <p:nvPr/>
          </p:nvCxnSpPr>
          <p:spPr>
            <a:xfrm>
              <a:off x="145481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22" name="Google Shape;522;p105"/>
            <p:cNvCxnSpPr/>
            <p:nvPr/>
          </p:nvCxnSpPr>
          <p:spPr>
            <a:xfrm>
              <a:off x="155872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23" name="Google Shape;523;p105"/>
            <p:cNvCxnSpPr/>
            <p:nvPr/>
          </p:nvCxnSpPr>
          <p:spPr>
            <a:xfrm>
              <a:off x="166264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24" name="Google Shape;524;p105"/>
            <p:cNvCxnSpPr/>
            <p:nvPr/>
          </p:nvCxnSpPr>
          <p:spPr>
            <a:xfrm>
              <a:off x="176655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25" name="Google Shape;525;p105"/>
            <p:cNvCxnSpPr/>
            <p:nvPr/>
          </p:nvCxnSpPr>
          <p:spPr>
            <a:xfrm>
              <a:off x="187047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26" name="Google Shape;526;p105"/>
            <p:cNvCxnSpPr/>
            <p:nvPr/>
          </p:nvCxnSpPr>
          <p:spPr>
            <a:xfrm>
              <a:off x="197438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27" name="Google Shape;527;p105"/>
            <p:cNvCxnSpPr/>
            <p:nvPr/>
          </p:nvCxnSpPr>
          <p:spPr>
            <a:xfrm>
              <a:off x="207830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28" name="Google Shape;528;p105"/>
            <p:cNvCxnSpPr/>
            <p:nvPr/>
          </p:nvCxnSpPr>
          <p:spPr>
            <a:xfrm>
              <a:off x="218221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29" name="Google Shape;529;p105"/>
            <p:cNvCxnSpPr/>
            <p:nvPr/>
          </p:nvCxnSpPr>
          <p:spPr>
            <a:xfrm>
              <a:off x="228613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30" name="Google Shape;530;p105"/>
            <p:cNvCxnSpPr/>
            <p:nvPr/>
          </p:nvCxnSpPr>
          <p:spPr>
            <a:xfrm>
              <a:off x="239004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31" name="Google Shape;531;p105"/>
            <p:cNvCxnSpPr/>
            <p:nvPr/>
          </p:nvCxnSpPr>
          <p:spPr>
            <a:xfrm>
              <a:off x="249396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32" name="Google Shape;532;p105"/>
            <p:cNvCxnSpPr/>
            <p:nvPr/>
          </p:nvCxnSpPr>
          <p:spPr>
            <a:xfrm>
              <a:off x="259787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33" name="Google Shape;533;p105"/>
            <p:cNvCxnSpPr/>
            <p:nvPr/>
          </p:nvCxnSpPr>
          <p:spPr>
            <a:xfrm>
              <a:off x="270179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34" name="Google Shape;534;p105"/>
            <p:cNvCxnSpPr/>
            <p:nvPr/>
          </p:nvCxnSpPr>
          <p:spPr>
            <a:xfrm>
              <a:off x="280570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35" name="Google Shape;535;p105"/>
            <p:cNvCxnSpPr/>
            <p:nvPr/>
          </p:nvCxnSpPr>
          <p:spPr>
            <a:xfrm>
              <a:off x="290962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36" name="Google Shape;536;p105"/>
            <p:cNvCxnSpPr/>
            <p:nvPr/>
          </p:nvCxnSpPr>
          <p:spPr>
            <a:xfrm>
              <a:off x="301353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37" name="Google Shape;537;p105"/>
            <p:cNvCxnSpPr/>
            <p:nvPr/>
          </p:nvCxnSpPr>
          <p:spPr>
            <a:xfrm>
              <a:off x="311745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38" name="Google Shape;538;p105"/>
            <p:cNvCxnSpPr/>
            <p:nvPr/>
          </p:nvCxnSpPr>
          <p:spPr>
            <a:xfrm>
              <a:off x="322136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39" name="Google Shape;539;p105"/>
            <p:cNvCxnSpPr/>
            <p:nvPr/>
          </p:nvCxnSpPr>
          <p:spPr>
            <a:xfrm>
              <a:off x="332528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40" name="Google Shape;540;p105"/>
            <p:cNvCxnSpPr/>
            <p:nvPr/>
          </p:nvCxnSpPr>
          <p:spPr>
            <a:xfrm>
              <a:off x="342919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41" name="Google Shape;541;p105"/>
            <p:cNvCxnSpPr/>
            <p:nvPr/>
          </p:nvCxnSpPr>
          <p:spPr>
            <a:xfrm>
              <a:off x="353311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42" name="Google Shape;542;p105"/>
            <p:cNvCxnSpPr/>
            <p:nvPr/>
          </p:nvCxnSpPr>
          <p:spPr>
            <a:xfrm>
              <a:off x="363702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43" name="Google Shape;543;p105"/>
            <p:cNvCxnSpPr/>
            <p:nvPr/>
          </p:nvCxnSpPr>
          <p:spPr>
            <a:xfrm>
              <a:off x="374094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44" name="Google Shape;544;p105"/>
            <p:cNvCxnSpPr/>
            <p:nvPr/>
          </p:nvCxnSpPr>
          <p:spPr>
            <a:xfrm>
              <a:off x="384485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45" name="Google Shape;545;p105"/>
            <p:cNvCxnSpPr/>
            <p:nvPr/>
          </p:nvCxnSpPr>
          <p:spPr>
            <a:xfrm>
              <a:off x="394877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46" name="Google Shape;546;p105"/>
            <p:cNvCxnSpPr/>
            <p:nvPr/>
          </p:nvCxnSpPr>
          <p:spPr>
            <a:xfrm>
              <a:off x="405268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47" name="Google Shape;547;p105"/>
            <p:cNvCxnSpPr/>
            <p:nvPr/>
          </p:nvCxnSpPr>
          <p:spPr>
            <a:xfrm>
              <a:off x="415660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48" name="Google Shape;548;p105"/>
            <p:cNvCxnSpPr/>
            <p:nvPr/>
          </p:nvCxnSpPr>
          <p:spPr>
            <a:xfrm>
              <a:off x="426051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49" name="Google Shape;549;p105"/>
            <p:cNvCxnSpPr/>
            <p:nvPr/>
          </p:nvCxnSpPr>
          <p:spPr>
            <a:xfrm>
              <a:off x="436443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50" name="Google Shape;550;p105"/>
            <p:cNvCxnSpPr/>
            <p:nvPr/>
          </p:nvCxnSpPr>
          <p:spPr>
            <a:xfrm>
              <a:off x="446834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51" name="Google Shape;551;p105"/>
            <p:cNvCxnSpPr/>
            <p:nvPr/>
          </p:nvCxnSpPr>
          <p:spPr>
            <a:xfrm>
              <a:off x="457226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52" name="Google Shape;552;p105"/>
            <p:cNvCxnSpPr/>
            <p:nvPr/>
          </p:nvCxnSpPr>
          <p:spPr>
            <a:xfrm>
              <a:off x="467617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53" name="Google Shape;553;p105"/>
            <p:cNvCxnSpPr/>
            <p:nvPr/>
          </p:nvCxnSpPr>
          <p:spPr>
            <a:xfrm>
              <a:off x="478009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54" name="Google Shape;554;p105"/>
            <p:cNvCxnSpPr/>
            <p:nvPr/>
          </p:nvCxnSpPr>
          <p:spPr>
            <a:xfrm>
              <a:off x="488400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55" name="Google Shape;555;p105"/>
            <p:cNvCxnSpPr/>
            <p:nvPr/>
          </p:nvCxnSpPr>
          <p:spPr>
            <a:xfrm>
              <a:off x="498792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56" name="Google Shape;556;p105"/>
            <p:cNvCxnSpPr/>
            <p:nvPr/>
          </p:nvCxnSpPr>
          <p:spPr>
            <a:xfrm>
              <a:off x="509183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57" name="Google Shape;557;p105"/>
            <p:cNvCxnSpPr/>
            <p:nvPr/>
          </p:nvCxnSpPr>
          <p:spPr>
            <a:xfrm>
              <a:off x="519575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58" name="Google Shape;558;p105"/>
            <p:cNvCxnSpPr/>
            <p:nvPr/>
          </p:nvCxnSpPr>
          <p:spPr>
            <a:xfrm>
              <a:off x="529966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59" name="Google Shape;559;p105"/>
            <p:cNvCxnSpPr/>
            <p:nvPr/>
          </p:nvCxnSpPr>
          <p:spPr>
            <a:xfrm>
              <a:off x="540358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60" name="Google Shape;560;p105"/>
            <p:cNvCxnSpPr/>
            <p:nvPr/>
          </p:nvCxnSpPr>
          <p:spPr>
            <a:xfrm>
              <a:off x="550749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61" name="Google Shape;561;p105"/>
            <p:cNvCxnSpPr/>
            <p:nvPr/>
          </p:nvCxnSpPr>
          <p:spPr>
            <a:xfrm>
              <a:off x="561141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62" name="Google Shape;562;p105"/>
            <p:cNvCxnSpPr/>
            <p:nvPr/>
          </p:nvCxnSpPr>
          <p:spPr>
            <a:xfrm>
              <a:off x="571532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63" name="Google Shape;563;p105"/>
            <p:cNvCxnSpPr/>
            <p:nvPr/>
          </p:nvCxnSpPr>
          <p:spPr>
            <a:xfrm>
              <a:off x="5819201" y="0"/>
              <a:ext cx="0" cy="5173200"/>
            </a:xfrm>
            <a:prstGeom prst="straightConnector1">
              <a:avLst/>
            </a:prstGeom>
            <a:noFill/>
            <a:ln w="9525" cap="sq" cmpd="sng">
              <a:solidFill>
                <a:srgbClr val="87CBFF"/>
              </a:solidFill>
              <a:prstDash val="solid"/>
              <a:miter lim="8000"/>
              <a:headEnd type="none" w="sm" len="sm"/>
              <a:tailEnd type="none" w="sm" len="sm"/>
            </a:ln>
          </p:spPr>
        </p:cxnSp>
      </p:grpSp>
      <p:grpSp>
        <p:nvGrpSpPr>
          <p:cNvPr id="564" name="Google Shape;564;p105"/>
          <p:cNvGrpSpPr/>
          <p:nvPr/>
        </p:nvGrpSpPr>
        <p:grpSpPr>
          <a:xfrm>
            <a:off x="-3854" y="-3"/>
            <a:ext cx="3221323" cy="6897601"/>
            <a:chOff x="1" y="4702474"/>
            <a:chExt cx="3221323" cy="5173201"/>
          </a:xfrm>
        </p:grpSpPr>
        <p:grpSp>
          <p:nvGrpSpPr>
            <p:cNvPr id="565" name="Google Shape;565;p105"/>
            <p:cNvGrpSpPr/>
            <p:nvPr/>
          </p:nvGrpSpPr>
          <p:grpSpPr>
            <a:xfrm>
              <a:off x="1" y="4702474"/>
              <a:ext cx="3117450" cy="5173200"/>
              <a:chOff x="1" y="4702475"/>
              <a:chExt cx="3117450" cy="5173200"/>
            </a:xfrm>
          </p:grpSpPr>
          <p:cxnSp>
            <p:nvCxnSpPr>
              <p:cNvPr id="566" name="Google Shape;566;p105"/>
              <p:cNvCxnSpPr/>
              <p:nvPr/>
            </p:nvCxnSpPr>
            <p:spPr>
              <a:xfrm>
                <a:off x="1"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67" name="Google Shape;567;p105"/>
              <p:cNvCxnSpPr/>
              <p:nvPr/>
            </p:nvCxnSpPr>
            <p:spPr>
              <a:xfrm>
                <a:off x="103915"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68" name="Google Shape;568;p105"/>
              <p:cNvCxnSpPr/>
              <p:nvPr/>
            </p:nvCxnSpPr>
            <p:spPr>
              <a:xfrm>
                <a:off x="207831"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69" name="Google Shape;569;p105"/>
              <p:cNvCxnSpPr/>
              <p:nvPr/>
            </p:nvCxnSpPr>
            <p:spPr>
              <a:xfrm>
                <a:off x="311745"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70" name="Google Shape;570;p105"/>
              <p:cNvCxnSpPr/>
              <p:nvPr/>
            </p:nvCxnSpPr>
            <p:spPr>
              <a:xfrm>
                <a:off x="415661"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71" name="Google Shape;571;p105"/>
              <p:cNvCxnSpPr/>
              <p:nvPr/>
            </p:nvCxnSpPr>
            <p:spPr>
              <a:xfrm>
                <a:off x="519575"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72" name="Google Shape;572;p105"/>
              <p:cNvCxnSpPr/>
              <p:nvPr/>
            </p:nvCxnSpPr>
            <p:spPr>
              <a:xfrm>
                <a:off x="623490"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73" name="Google Shape;573;p105"/>
              <p:cNvCxnSpPr/>
              <p:nvPr/>
            </p:nvCxnSpPr>
            <p:spPr>
              <a:xfrm>
                <a:off x="727405"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74" name="Google Shape;574;p105"/>
              <p:cNvCxnSpPr/>
              <p:nvPr/>
            </p:nvCxnSpPr>
            <p:spPr>
              <a:xfrm>
                <a:off x="831321"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75" name="Google Shape;575;p105"/>
              <p:cNvCxnSpPr/>
              <p:nvPr/>
            </p:nvCxnSpPr>
            <p:spPr>
              <a:xfrm>
                <a:off x="935235"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76" name="Google Shape;576;p105"/>
              <p:cNvCxnSpPr/>
              <p:nvPr/>
            </p:nvCxnSpPr>
            <p:spPr>
              <a:xfrm>
                <a:off x="1039150"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77" name="Google Shape;577;p105"/>
              <p:cNvCxnSpPr/>
              <p:nvPr/>
            </p:nvCxnSpPr>
            <p:spPr>
              <a:xfrm>
                <a:off x="1143066"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78" name="Google Shape;578;p105"/>
              <p:cNvCxnSpPr/>
              <p:nvPr/>
            </p:nvCxnSpPr>
            <p:spPr>
              <a:xfrm>
                <a:off x="1246980"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79" name="Google Shape;579;p105"/>
              <p:cNvCxnSpPr/>
              <p:nvPr/>
            </p:nvCxnSpPr>
            <p:spPr>
              <a:xfrm>
                <a:off x="1350896"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80" name="Google Shape;580;p105"/>
              <p:cNvCxnSpPr/>
              <p:nvPr/>
            </p:nvCxnSpPr>
            <p:spPr>
              <a:xfrm>
                <a:off x="1454810"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81" name="Google Shape;581;p105"/>
              <p:cNvCxnSpPr/>
              <p:nvPr/>
            </p:nvCxnSpPr>
            <p:spPr>
              <a:xfrm>
                <a:off x="1558725"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82" name="Google Shape;582;p105"/>
              <p:cNvCxnSpPr/>
              <p:nvPr/>
            </p:nvCxnSpPr>
            <p:spPr>
              <a:xfrm>
                <a:off x="1662640"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83" name="Google Shape;583;p105"/>
              <p:cNvCxnSpPr/>
              <p:nvPr/>
            </p:nvCxnSpPr>
            <p:spPr>
              <a:xfrm>
                <a:off x="1766555"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84" name="Google Shape;584;p105"/>
              <p:cNvCxnSpPr/>
              <p:nvPr/>
            </p:nvCxnSpPr>
            <p:spPr>
              <a:xfrm>
                <a:off x="1870471"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85" name="Google Shape;585;p105"/>
              <p:cNvCxnSpPr/>
              <p:nvPr/>
            </p:nvCxnSpPr>
            <p:spPr>
              <a:xfrm>
                <a:off x="1974386"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86" name="Google Shape;586;p105"/>
              <p:cNvCxnSpPr/>
              <p:nvPr/>
            </p:nvCxnSpPr>
            <p:spPr>
              <a:xfrm>
                <a:off x="2078301"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87" name="Google Shape;587;p105"/>
              <p:cNvCxnSpPr/>
              <p:nvPr/>
            </p:nvCxnSpPr>
            <p:spPr>
              <a:xfrm>
                <a:off x="2182215"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88" name="Google Shape;588;p105"/>
              <p:cNvCxnSpPr/>
              <p:nvPr/>
            </p:nvCxnSpPr>
            <p:spPr>
              <a:xfrm>
                <a:off x="2286130"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89" name="Google Shape;589;p105"/>
              <p:cNvCxnSpPr/>
              <p:nvPr/>
            </p:nvCxnSpPr>
            <p:spPr>
              <a:xfrm>
                <a:off x="2390046"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90" name="Google Shape;590;p105"/>
              <p:cNvCxnSpPr/>
              <p:nvPr/>
            </p:nvCxnSpPr>
            <p:spPr>
              <a:xfrm>
                <a:off x="2493961"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91" name="Google Shape;591;p105"/>
              <p:cNvCxnSpPr/>
              <p:nvPr/>
            </p:nvCxnSpPr>
            <p:spPr>
              <a:xfrm>
                <a:off x="2597876"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92" name="Google Shape;592;p105"/>
              <p:cNvCxnSpPr/>
              <p:nvPr/>
            </p:nvCxnSpPr>
            <p:spPr>
              <a:xfrm>
                <a:off x="2701790"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93" name="Google Shape;593;p105"/>
              <p:cNvCxnSpPr/>
              <p:nvPr/>
            </p:nvCxnSpPr>
            <p:spPr>
              <a:xfrm>
                <a:off x="2805705"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94" name="Google Shape;594;p105"/>
              <p:cNvCxnSpPr/>
              <p:nvPr/>
            </p:nvCxnSpPr>
            <p:spPr>
              <a:xfrm>
                <a:off x="2909621"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95" name="Google Shape;595;p105"/>
              <p:cNvCxnSpPr/>
              <p:nvPr/>
            </p:nvCxnSpPr>
            <p:spPr>
              <a:xfrm>
                <a:off x="3013536" y="4702475"/>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596" name="Google Shape;596;p105"/>
              <p:cNvCxnSpPr/>
              <p:nvPr/>
            </p:nvCxnSpPr>
            <p:spPr>
              <a:xfrm>
                <a:off x="3117451" y="4702475"/>
                <a:ext cx="0" cy="5173200"/>
              </a:xfrm>
              <a:prstGeom prst="straightConnector1">
                <a:avLst/>
              </a:prstGeom>
              <a:noFill/>
              <a:ln w="9525" cap="sq" cmpd="sng">
                <a:solidFill>
                  <a:srgbClr val="87CBFF"/>
                </a:solidFill>
                <a:prstDash val="solid"/>
                <a:miter lim="8000"/>
                <a:headEnd type="none" w="sm" len="sm"/>
                <a:tailEnd type="none" w="sm" len="sm"/>
              </a:ln>
            </p:spPr>
          </p:cxnSp>
        </p:grpSp>
        <p:cxnSp>
          <p:nvCxnSpPr>
            <p:cNvPr id="597" name="Google Shape;597;p105"/>
            <p:cNvCxnSpPr/>
            <p:nvPr/>
          </p:nvCxnSpPr>
          <p:spPr>
            <a:xfrm>
              <a:off x="3221324" y="4702475"/>
              <a:ext cx="0" cy="5173200"/>
            </a:xfrm>
            <a:prstGeom prst="straightConnector1">
              <a:avLst/>
            </a:prstGeom>
            <a:noFill/>
            <a:ln w="9525" cap="sq" cmpd="sng">
              <a:solidFill>
                <a:srgbClr val="87CBFF"/>
              </a:solidFill>
              <a:prstDash val="solid"/>
              <a:miter lim="8000"/>
              <a:headEnd type="none" w="sm" len="sm"/>
              <a:tailEnd type="none" w="sm" len="sm"/>
            </a:ln>
          </p:spPr>
        </p:cxnSp>
      </p:grpSp>
      <p:sp>
        <p:nvSpPr>
          <p:cNvPr id="598" name="Google Shape;598;p105"/>
          <p:cNvSpPr txBox="1">
            <a:spLocks noGrp="1"/>
          </p:cNvSpPr>
          <p:nvPr>
            <p:ph type="sldNum" idx="12"/>
          </p:nvPr>
        </p:nvSpPr>
        <p:spPr>
          <a:xfrm>
            <a:off x="4419600" y="6170083"/>
            <a:ext cx="2133600" cy="372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2081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0" y="1818620"/>
            <a:ext cx="8520600" cy="10569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3108708"/>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b="1"/>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12308" y="6221647"/>
            <a:ext cx="548700" cy="525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950853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1_Case Study Matt">
  <p:cSld name="1_Case Study Matt">
    <p:spTree>
      <p:nvGrpSpPr>
        <p:cNvPr id="1" name="Shape 599"/>
        <p:cNvGrpSpPr/>
        <p:nvPr/>
      </p:nvGrpSpPr>
      <p:grpSpPr>
        <a:xfrm>
          <a:off x="0" y="0"/>
          <a:ext cx="0" cy="0"/>
          <a:chOff x="0" y="0"/>
          <a:chExt cx="0" cy="0"/>
        </a:xfrm>
      </p:grpSpPr>
      <p:sp>
        <p:nvSpPr>
          <p:cNvPr id="600" name="Google Shape;600;p106"/>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601" name="Google Shape;601;p106"/>
          <p:cNvSpPr txBox="1">
            <a:spLocks noGrp="1"/>
          </p:cNvSpPr>
          <p:nvPr>
            <p:ph type="body" idx="1"/>
          </p:nvPr>
        </p:nvSpPr>
        <p:spPr>
          <a:xfrm>
            <a:off x="438912" y="438912"/>
            <a:ext cx="2532900" cy="1273600"/>
          </a:xfrm>
          <a:prstGeom prst="rect">
            <a:avLst/>
          </a:prstGeom>
          <a:noFill/>
          <a:ln>
            <a:noFill/>
          </a:ln>
        </p:spPr>
        <p:txBody>
          <a:bodyPr spcFirstLastPara="1" wrap="square" lIns="91425" tIns="91425" rIns="91425" bIns="91425" anchor="t" anchorCtr="0"/>
          <a:lstStyle>
            <a:lvl1pPr marL="457200" marR="0" lvl="0" indent="-228600" algn="l" rtl="0">
              <a:lnSpc>
                <a:spcPct val="114000"/>
              </a:lnSpc>
              <a:spcBef>
                <a:spcPts val="0"/>
              </a:spcBef>
              <a:spcAft>
                <a:spcPts val="0"/>
              </a:spcAft>
              <a:buClr>
                <a:srgbClr val="000000"/>
              </a:buClr>
              <a:buSzPts val="1200"/>
              <a:buFont typeface="Helvetica Neue"/>
              <a:buNone/>
              <a:defRPr sz="2300" b="0" i="0" u="none" strike="noStrike" cap="none">
                <a:solidFill>
                  <a:srgbClr val="000000"/>
                </a:solidFill>
                <a:latin typeface="Arial"/>
                <a:ea typeface="Arial"/>
                <a:cs typeface="Arial"/>
                <a:sym typeface="A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02" name="Google Shape;602;p106"/>
          <p:cNvSpPr txBox="1">
            <a:spLocks noGrp="1"/>
          </p:cNvSpPr>
          <p:nvPr>
            <p:ph type="body" idx="2"/>
          </p:nvPr>
        </p:nvSpPr>
        <p:spPr>
          <a:xfrm>
            <a:off x="431800" y="1731261"/>
            <a:ext cx="2540100" cy="390200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03" name="Google Shape;603;p106"/>
          <p:cNvSpPr txBox="1">
            <a:spLocks noGrp="1"/>
          </p:cNvSpPr>
          <p:nvPr>
            <p:ph type="body" idx="3"/>
          </p:nvPr>
        </p:nvSpPr>
        <p:spPr>
          <a:xfrm>
            <a:off x="431800" y="5768621"/>
            <a:ext cx="2540100" cy="416400"/>
          </a:xfrm>
          <a:prstGeom prst="rect">
            <a:avLst/>
          </a:prstGeom>
          <a:noFill/>
          <a:ln>
            <a:noFill/>
          </a:ln>
        </p:spPr>
        <p:txBody>
          <a:bodyPr spcFirstLastPara="1" wrap="square" lIns="91425" tIns="91425" rIns="91425" bIns="91425" anchor="b"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04" name="Google Shape;604;p106"/>
          <p:cNvSpPr/>
          <p:nvPr/>
        </p:nvSpPr>
        <p:spPr>
          <a:xfrm>
            <a:off x="796059" y="-1"/>
            <a:ext cx="1850400" cy="3028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chemeClr val="accent1"/>
              </a:buClr>
              <a:buFont typeface="Arial"/>
              <a:buNone/>
            </a:pPr>
            <a:r>
              <a:rPr lang="en" sz="1000" b="0" i="0" u="none" strike="noStrike" cap="none">
                <a:solidFill>
                  <a:schemeClr val="accent1"/>
                </a:solidFill>
                <a:latin typeface="Arial"/>
                <a:ea typeface="Arial"/>
                <a:cs typeface="Arial"/>
                <a:sym typeface="Arial"/>
              </a:rPr>
              <a:t>No images beyond this line</a:t>
            </a:r>
            <a:endParaRPr sz="1800"/>
          </a:p>
        </p:txBody>
      </p:sp>
      <p:cxnSp>
        <p:nvCxnSpPr>
          <p:cNvPr id="605" name="Google Shape;605;p106"/>
          <p:cNvCxnSpPr/>
          <p:nvPr/>
        </p:nvCxnSpPr>
        <p:spPr>
          <a:xfrm>
            <a:off x="2662508" y="192843"/>
            <a:ext cx="478800" cy="0"/>
          </a:xfrm>
          <a:prstGeom prst="straightConnector1">
            <a:avLst/>
          </a:prstGeom>
          <a:noFill/>
          <a:ln w="12700" cap="sq" cmpd="sng">
            <a:solidFill>
              <a:srgbClr val="0075D2"/>
            </a:solidFill>
            <a:prstDash val="solid"/>
            <a:miter lim="8000"/>
            <a:headEnd type="none" w="sm" len="sm"/>
            <a:tailEnd type="stealth" w="sm" len="sm"/>
          </a:ln>
        </p:spPr>
      </p:cxnSp>
      <p:sp>
        <p:nvSpPr>
          <p:cNvPr id="606" name="Google Shape;606;p106"/>
          <p:cNvSpPr/>
          <p:nvPr/>
        </p:nvSpPr>
        <p:spPr>
          <a:xfrm>
            <a:off x="796059" y="6118051"/>
            <a:ext cx="1850400" cy="3028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chemeClr val="accent1"/>
              </a:buClr>
              <a:buFont typeface="Arial"/>
              <a:buNone/>
            </a:pPr>
            <a:r>
              <a:rPr lang="en" sz="1000" b="0" i="0" u="none" strike="noStrike" cap="none">
                <a:solidFill>
                  <a:schemeClr val="accent1"/>
                </a:solidFill>
                <a:latin typeface="Arial"/>
                <a:ea typeface="Arial"/>
                <a:cs typeface="Arial"/>
                <a:sym typeface="Arial"/>
              </a:rPr>
              <a:t>No images beyond this line</a:t>
            </a:r>
            <a:endParaRPr sz="1800"/>
          </a:p>
        </p:txBody>
      </p:sp>
      <p:cxnSp>
        <p:nvCxnSpPr>
          <p:cNvPr id="607" name="Google Shape;607;p106"/>
          <p:cNvCxnSpPr/>
          <p:nvPr/>
        </p:nvCxnSpPr>
        <p:spPr>
          <a:xfrm>
            <a:off x="2662508" y="6310895"/>
            <a:ext cx="478800" cy="0"/>
          </a:xfrm>
          <a:prstGeom prst="straightConnector1">
            <a:avLst/>
          </a:prstGeom>
          <a:noFill/>
          <a:ln w="12700" cap="sq" cmpd="sng">
            <a:solidFill>
              <a:srgbClr val="0075D2"/>
            </a:solidFill>
            <a:prstDash val="solid"/>
            <a:miter lim="8000"/>
            <a:headEnd type="none" w="sm" len="sm"/>
            <a:tailEnd type="stealth" w="sm" len="sm"/>
          </a:ln>
        </p:spPr>
      </p:cxnSp>
      <p:grpSp>
        <p:nvGrpSpPr>
          <p:cNvPr id="608" name="Google Shape;608;p106"/>
          <p:cNvGrpSpPr/>
          <p:nvPr/>
        </p:nvGrpSpPr>
        <p:grpSpPr>
          <a:xfrm>
            <a:off x="3222316" y="0"/>
            <a:ext cx="5923116" cy="6897600"/>
            <a:chOff x="0" y="0"/>
            <a:chExt cx="5923116" cy="5173200"/>
          </a:xfrm>
        </p:grpSpPr>
        <p:cxnSp>
          <p:nvCxnSpPr>
            <p:cNvPr id="609" name="Google Shape;609;p106"/>
            <p:cNvCxnSpPr/>
            <p:nvPr/>
          </p:nvCxnSpPr>
          <p:spPr>
            <a:xfrm>
              <a:off x="0" y="0"/>
              <a:ext cx="0" cy="5173200"/>
            </a:xfrm>
            <a:prstGeom prst="straightConnector1">
              <a:avLst/>
            </a:prstGeom>
            <a:noFill/>
            <a:ln w="9525" cap="flat" cmpd="sng">
              <a:solidFill>
                <a:srgbClr val="87CBFF"/>
              </a:solidFill>
              <a:prstDash val="dashDot"/>
              <a:miter lim="8000"/>
              <a:headEnd type="none" w="sm" len="sm"/>
              <a:tailEnd type="none" w="sm" len="sm"/>
            </a:ln>
          </p:spPr>
        </p:cxnSp>
        <p:cxnSp>
          <p:nvCxnSpPr>
            <p:cNvPr id="610" name="Google Shape;610;p106"/>
            <p:cNvCxnSpPr/>
            <p:nvPr/>
          </p:nvCxnSpPr>
          <p:spPr>
            <a:xfrm>
              <a:off x="20783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11" name="Google Shape;611;p106"/>
            <p:cNvCxnSpPr/>
            <p:nvPr/>
          </p:nvCxnSpPr>
          <p:spPr>
            <a:xfrm>
              <a:off x="103915"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12" name="Google Shape;612;p106"/>
            <p:cNvCxnSpPr/>
            <p:nvPr/>
          </p:nvCxnSpPr>
          <p:spPr>
            <a:xfrm>
              <a:off x="311745"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13" name="Google Shape;613;p106"/>
            <p:cNvCxnSpPr/>
            <p:nvPr/>
          </p:nvCxnSpPr>
          <p:spPr>
            <a:xfrm>
              <a:off x="41566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14" name="Google Shape;614;p106"/>
            <p:cNvCxnSpPr/>
            <p:nvPr/>
          </p:nvCxnSpPr>
          <p:spPr>
            <a:xfrm>
              <a:off x="519575"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15" name="Google Shape;615;p106"/>
            <p:cNvCxnSpPr/>
            <p:nvPr/>
          </p:nvCxnSpPr>
          <p:spPr>
            <a:xfrm>
              <a:off x="623490"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16" name="Google Shape;616;p106"/>
            <p:cNvCxnSpPr/>
            <p:nvPr/>
          </p:nvCxnSpPr>
          <p:spPr>
            <a:xfrm>
              <a:off x="72740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17" name="Google Shape;617;p106"/>
            <p:cNvCxnSpPr/>
            <p:nvPr/>
          </p:nvCxnSpPr>
          <p:spPr>
            <a:xfrm>
              <a:off x="831320"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18" name="Google Shape;618;p106"/>
            <p:cNvCxnSpPr/>
            <p:nvPr/>
          </p:nvCxnSpPr>
          <p:spPr>
            <a:xfrm>
              <a:off x="93523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19" name="Google Shape;619;p106"/>
            <p:cNvCxnSpPr/>
            <p:nvPr/>
          </p:nvCxnSpPr>
          <p:spPr>
            <a:xfrm>
              <a:off x="1039150"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20" name="Google Shape;620;p106"/>
            <p:cNvCxnSpPr/>
            <p:nvPr/>
          </p:nvCxnSpPr>
          <p:spPr>
            <a:xfrm>
              <a:off x="1143065"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21" name="Google Shape;621;p106"/>
            <p:cNvCxnSpPr/>
            <p:nvPr/>
          </p:nvCxnSpPr>
          <p:spPr>
            <a:xfrm>
              <a:off x="124698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22" name="Google Shape;622;p106"/>
            <p:cNvCxnSpPr/>
            <p:nvPr/>
          </p:nvCxnSpPr>
          <p:spPr>
            <a:xfrm>
              <a:off x="1350895"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23" name="Google Shape;623;p106"/>
            <p:cNvCxnSpPr/>
            <p:nvPr/>
          </p:nvCxnSpPr>
          <p:spPr>
            <a:xfrm>
              <a:off x="145481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24" name="Google Shape;624;p106"/>
            <p:cNvCxnSpPr/>
            <p:nvPr/>
          </p:nvCxnSpPr>
          <p:spPr>
            <a:xfrm>
              <a:off x="1558725"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25" name="Google Shape;625;p106"/>
            <p:cNvCxnSpPr/>
            <p:nvPr/>
          </p:nvCxnSpPr>
          <p:spPr>
            <a:xfrm>
              <a:off x="166264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26" name="Google Shape;626;p106"/>
            <p:cNvCxnSpPr/>
            <p:nvPr/>
          </p:nvCxnSpPr>
          <p:spPr>
            <a:xfrm>
              <a:off x="176655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27" name="Google Shape;627;p106"/>
            <p:cNvCxnSpPr/>
            <p:nvPr/>
          </p:nvCxnSpPr>
          <p:spPr>
            <a:xfrm>
              <a:off x="187047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28" name="Google Shape;628;p106"/>
            <p:cNvCxnSpPr/>
            <p:nvPr/>
          </p:nvCxnSpPr>
          <p:spPr>
            <a:xfrm>
              <a:off x="197438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29" name="Google Shape;629;p106"/>
            <p:cNvCxnSpPr/>
            <p:nvPr/>
          </p:nvCxnSpPr>
          <p:spPr>
            <a:xfrm>
              <a:off x="207830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30" name="Google Shape;630;p106"/>
            <p:cNvCxnSpPr/>
            <p:nvPr/>
          </p:nvCxnSpPr>
          <p:spPr>
            <a:xfrm>
              <a:off x="218221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31" name="Google Shape;631;p106"/>
            <p:cNvCxnSpPr/>
            <p:nvPr/>
          </p:nvCxnSpPr>
          <p:spPr>
            <a:xfrm>
              <a:off x="228613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32" name="Google Shape;632;p106"/>
            <p:cNvCxnSpPr/>
            <p:nvPr/>
          </p:nvCxnSpPr>
          <p:spPr>
            <a:xfrm>
              <a:off x="239004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33" name="Google Shape;633;p106"/>
            <p:cNvCxnSpPr/>
            <p:nvPr/>
          </p:nvCxnSpPr>
          <p:spPr>
            <a:xfrm>
              <a:off x="249396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34" name="Google Shape;634;p106"/>
            <p:cNvCxnSpPr/>
            <p:nvPr/>
          </p:nvCxnSpPr>
          <p:spPr>
            <a:xfrm>
              <a:off x="259787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35" name="Google Shape;635;p106"/>
            <p:cNvCxnSpPr/>
            <p:nvPr/>
          </p:nvCxnSpPr>
          <p:spPr>
            <a:xfrm>
              <a:off x="270179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36" name="Google Shape;636;p106"/>
            <p:cNvCxnSpPr/>
            <p:nvPr/>
          </p:nvCxnSpPr>
          <p:spPr>
            <a:xfrm>
              <a:off x="280570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37" name="Google Shape;637;p106"/>
            <p:cNvCxnSpPr/>
            <p:nvPr/>
          </p:nvCxnSpPr>
          <p:spPr>
            <a:xfrm>
              <a:off x="290962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38" name="Google Shape;638;p106"/>
            <p:cNvCxnSpPr/>
            <p:nvPr/>
          </p:nvCxnSpPr>
          <p:spPr>
            <a:xfrm>
              <a:off x="301353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39" name="Google Shape;639;p106"/>
            <p:cNvCxnSpPr/>
            <p:nvPr/>
          </p:nvCxnSpPr>
          <p:spPr>
            <a:xfrm>
              <a:off x="311745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40" name="Google Shape;640;p106"/>
            <p:cNvCxnSpPr/>
            <p:nvPr/>
          </p:nvCxnSpPr>
          <p:spPr>
            <a:xfrm>
              <a:off x="322136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41" name="Google Shape;641;p106"/>
            <p:cNvCxnSpPr/>
            <p:nvPr/>
          </p:nvCxnSpPr>
          <p:spPr>
            <a:xfrm>
              <a:off x="332528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42" name="Google Shape;642;p106"/>
            <p:cNvCxnSpPr/>
            <p:nvPr/>
          </p:nvCxnSpPr>
          <p:spPr>
            <a:xfrm>
              <a:off x="342919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43" name="Google Shape;643;p106"/>
            <p:cNvCxnSpPr/>
            <p:nvPr/>
          </p:nvCxnSpPr>
          <p:spPr>
            <a:xfrm>
              <a:off x="353311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44" name="Google Shape;644;p106"/>
            <p:cNvCxnSpPr/>
            <p:nvPr/>
          </p:nvCxnSpPr>
          <p:spPr>
            <a:xfrm>
              <a:off x="363702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45" name="Google Shape;645;p106"/>
            <p:cNvCxnSpPr/>
            <p:nvPr/>
          </p:nvCxnSpPr>
          <p:spPr>
            <a:xfrm>
              <a:off x="374094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46" name="Google Shape;646;p106"/>
            <p:cNvCxnSpPr/>
            <p:nvPr/>
          </p:nvCxnSpPr>
          <p:spPr>
            <a:xfrm>
              <a:off x="384485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47" name="Google Shape;647;p106"/>
            <p:cNvCxnSpPr/>
            <p:nvPr/>
          </p:nvCxnSpPr>
          <p:spPr>
            <a:xfrm>
              <a:off x="394877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48" name="Google Shape;648;p106"/>
            <p:cNvCxnSpPr/>
            <p:nvPr/>
          </p:nvCxnSpPr>
          <p:spPr>
            <a:xfrm>
              <a:off x="405268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49" name="Google Shape;649;p106"/>
            <p:cNvCxnSpPr/>
            <p:nvPr/>
          </p:nvCxnSpPr>
          <p:spPr>
            <a:xfrm>
              <a:off x="415660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50" name="Google Shape;650;p106"/>
            <p:cNvCxnSpPr/>
            <p:nvPr/>
          </p:nvCxnSpPr>
          <p:spPr>
            <a:xfrm>
              <a:off x="426051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51" name="Google Shape;651;p106"/>
            <p:cNvCxnSpPr/>
            <p:nvPr/>
          </p:nvCxnSpPr>
          <p:spPr>
            <a:xfrm>
              <a:off x="436443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52" name="Google Shape;652;p106"/>
            <p:cNvCxnSpPr/>
            <p:nvPr/>
          </p:nvCxnSpPr>
          <p:spPr>
            <a:xfrm>
              <a:off x="446834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53" name="Google Shape;653;p106"/>
            <p:cNvCxnSpPr/>
            <p:nvPr/>
          </p:nvCxnSpPr>
          <p:spPr>
            <a:xfrm>
              <a:off x="457226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54" name="Google Shape;654;p106"/>
            <p:cNvCxnSpPr/>
            <p:nvPr/>
          </p:nvCxnSpPr>
          <p:spPr>
            <a:xfrm>
              <a:off x="467617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55" name="Google Shape;655;p106"/>
            <p:cNvCxnSpPr/>
            <p:nvPr/>
          </p:nvCxnSpPr>
          <p:spPr>
            <a:xfrm>
              <a:off x="478009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56" name="Google Shape;656;p106"/>
            <p:cNvCxnSpPr/>
            <p:nvPr/>
          </p:nvCxnSpPr>
          <p:spPr>
            <a:xfrm>
              <a:off x="488400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57" name="Google Shape;657;p106"/>
            <p:cNvCxnSpPr/>
            <p:nvPr/>
          </p:nvCxnSpPr>
          <p:spPr>
            <a:xfrm>
              <a:off x="498792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58" name="Google Shape;658;p106"/>
            <p:cNvCxnSpPr/>
            <p:nvPr/>
          </p:nvCxnSpPr>
          <p:spPr>
            <a:xfrm>
              <a:off x="509183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59" name="Google Shape;659;p106"/>
            <p:cNvCxnSpPr/>
            <p:nvPr/>
          </p:nvCxnSpPr>
          <p:spPr>
            <a:xfrm>
              <a:off x="519575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60" name="Google Shape;660;p106"/>
            <p:cNvCxnSpPr/>
            <p:nvPr/>
          </p:nvCxnSpPr>
          <p:spPr>
            <a:xfrm>
              <a:off x="529966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61" name="Google Shape;661;p106"/>
            <p:cNvCxnSpPr/>
            <p:nvPr/>
          </p:nvCxnSpPr>
          <p:spPr>
            <a:xfrm>
              <a:off x="540358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62" name="Google Shape;662;p106"/>
            <p:cNvCxnSpPr/>
            <p:nvPr/>
          </p:nvCxnSpPr>
          <p:spPr>
            <a:xfrm>
              <a:off x="5507497"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63" name="Google Shape;663;p106"/>
            <p:cNvCxnSpPr/>
            <p:nvPr/>
          </p:nvCxnSpPr>
          <p:spPr>
            <a:xfrm>
              <a:off x="5611412"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64" name="Google Shape;664;p106"/>
            <p:cNvCxnSpPr/>
            <p:nvPr/>
          </p:nvCxnSpPr>
          <p:spPr>
            <a:xfrm>
              <a:off x="5715326"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65" name="Google Shape;665;p106"/>
            <p:cNvCxnSpPr/>
            <p:nvPr/>
          </p:nvCxnSpPr>
          <p:spPr>
            <a:xfrm>
              <a:off x="5819241" y="0"/>
              <a:ext cx="0" cy="5173200"/>
            </a:xfrm>
            <a:prstGeom prst="straightConnector1">
              <a:avLst/>
            </a:prstGeom>
            <a:noFill/>
            <a:ln w="9525" cap="sq" cmpd="sng">
              <a:solidFill>
                <a:srgbClr val="87CBFF"/>
              </a:solidFill>
              <a:prstDash val="solid"/>
              <a:miter lim="8000"/>
              <a:headEnd type="none" w="sm" len="sm"/>
              <a:tailEnd type="none" w="sm" len="sm"/>
            </a:ln>
          </p:spPr>
        </p:cxnSp>
        <p:cxnSp>
          <p:nvCxnSpPr>
            <p:cNvPr id="666" name="Google Shape;666;p106"/>
            <p:cNvCxnSpPr/>
            <p:nvPr/>
          </p:nvCxnSpPr>
          <p:spPr>
            <a:xfrm>
              <a:off x="5923116" y="0"/>
              <a:ext cx="0" cy="5173200"/>
            </a:xfrm>
            <a:prstGeom prst="straightConnector1">
              <a:avLst/>
            </a:prstGeom>
            <a:noFill/>
            <a:ln w="9525" cap="sq" cmpd="sng">
              <a:solidFill>
                <a:srgbClr val="87CBFF"/>
              </a:solidFill>
              <a:prstDash val="solid"/>
              <a:miter lim="8000"/>
              <a:headEnd type="none" w="sm" len="sm"/>
              <a:tailEnd type="none" w="sm" len="sm"/>
            </a:ln>
          </p:spPr>
        </p:cxnSp>
      </p:grpSp>
    </p:spTree>
    <p:extLst>
      <p:ext uri="{BB962C8B-B14F-4D97-AF65-F5344CB8AC3E}">
        <p14:creationId xmlns:p14="http://schemas.microsoft.com/office/powerpoint/2010/main" val="39992412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PHASE PAGE">
  <p:cSld name="PHASE PAGE">
    <p:spTree>
      <p:nvGrpSpPr>
        <p:cNvPr id="1" name="Shape 667"/>
        <p:cNvGrpSpPr/>
        <p:nvPr/>
      </p:nvGrpSpPr>
      <p:grpSpPr>
        <a:xfrm>
          <a:off x="0" y="0"/>
          <a:ext cx="0" cy="0"/>
          <a:chOff x="0" y="0"/>
          <a:chExt cx="0" cy="0"/>
        </a:xfrm>
      </p:grpSpPr>
      <p:sp>
        <p:nvSpPr>
          <p:cNvPr id="668" name="Google Shape;668;p107"/>
          <p:cNvSpPr txBox="1">
            <a:spLocks noGrp="1"/>
          </p:cNvSpPr>
          <p:nvPr>
            <p:ph type="title"/>
          </p:nvPr>
        </p:nvSpPr>
        <p:spPr>
          <a:xfrm>
            <a:off x="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669" name="Google Shape;669;p107"/>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670" name="Google Shape;670;p107"/>
          <p:cNvSpPr txBox="1">
            <a:spLocks noGrp="1"/>
          </p:cNvSpPr>
          <p:nvPr>
            <p:ph type="body" idx="1"/>
          </p:nvPr>
        </p:nvSpPr>
        <p:spPr>
          <a:xfrm>
            <a:off x="439737" y="1564216"/>
            <a:ext cx="5738700" cy="609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rgbClr val="000000"/>
              </a:buClr>
              <a:buSzPts val="1200"/>
              <a:buFont typeface="Helvetica Neue"/>
              <a:buNone/>
              <a:defRPr sz="9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71" name="Google Shape;671;p107"/>
          <p:cNvSpPr txBox="1">
            <a:spLocks noGrp="1"/>
          </p:cNvSpPr>
          <p:nvPr>
            <p:ph type="body" idx="2"/>
          </p:nvPr>
        </p:nvSpPr>
        <p:spPr>
          <a:xfrm>
            <a:off x="438911" y="2316476"/>
            <a:ext cx="5739600" cy="386840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72" name="Google Shape;672;p107"/>
          <p:cNvSpPr txBox="1">
            <a:spLocks noGrp="1"/>
          </p:cNvSpPr>
          <p:nvPr>
            <p:ph type="body" idx="3"/>
          </p:nvPr>
        </p:nvSpPr>
        <p:spPr>
          <a:xfrm>
            <a:off x="6542086" y="1564216"/>
            <a:ext cx="2144700" cy="193480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73" name="Google Shape;673;p107"/>
          <p:cNvSpPr txBox="1">
            <a:spLocks noGrp="1"/>
          </p:cNvSpPr>
          <p:nvPr>
            <p:ph type="body" idx="4"/>
          </p:nvPr>
        </p:nvSpPr>
        <p:spPr>
          <a:xfrm>
            <a:off x="6542086" y="4121151"/>
            <a:ext cx="2144700" cy="2063600"/>
          </a:xfrm>
          <a:prstGeom prst="rect">
            <a:avLst/>
          </a:prstGeom>
          <a:noFill/>
          <a:ln>
            <a:noFill/>
          </a:ln>
        </p:spPr>
        <p:txBody>
          <a:bodyPr spcFirstLastPara="1" wrap="square" lIns="91425" tIns="91425" rIns="91425" bIns="91425" anchor="b"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6621978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hank You &amp; Contact">
  <p:cSld name="Thank You &amp; Contact">
    <p:spTree>
      <p:nvGrpSpPr>
        <p:cNvPr id="1" name="Shape 674"/>
        <p:cNvGrpSpPr/>
        <p:nvPr/>
      </p:nvGrpSpPr>
      <p:grpSpPr>
        <a:xfrm>
          <a:off x="0" y="0"/>
          <a:ext cx="0" cy="0"/>
          <a:chOff x="0" y="0"/>
          <a:chExt cx="0" cy="0"/>
        </a:xfrm>
      </p:grpSpPr>
      <p:sp>
        <p:nvSpPr>
          <p:cNvPr id="675" name="Google Shape;675;p108"/>
          <p:cNvSpPr txBox="1">
            <a:spLocks noGrp="1"/>
          </p:cNvSpPr>
          <p:nvPr>
            <p:ph type="body" idx="1"/>
          </p:nvPr>
        </p:nvSpPr>
        <p:spPr>
          <a:xfrm>
            <a:off x="6178551" y="484379"/>
            <a:ext cx="2508300" cy="4571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
              </a:spcBef>
              <a:spcAft>
                <a:spcPts val="0"/>
              </a:spcAft>
              <a:buClr>
                <a:srgbClr val="30A448"/>
              </a:buClr>
              <a:buSzPts val="1200"/>
              <a:buFont typeface="Helvetica Neue"/>
              <a:buNone/>
              <a:defRPr sz="900" b="0" i="0" u="none" strike="noStrike" cap="none">
                <a:solidFill>
                  <a:srgbClr val="30A448"/>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76" name="Google Shape;676;p108"/>
          <p:cNvSpPr/>
          <p:nvPr/>
        </p:nvSpPr>
        <p:spPr>
          <a:xfrm>
            <a:off x="429285" y="4720233"/>
            <a:ext cx="3401700" cy="55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0A448"/>
              </a:buClr>
              <a:buFont typeface="Arial"/>
              <a:buNone/>
            </a:pPr>
            <a:r>
              <a:rPr lang="en" sz="3000" b="0" i="0" u="none" strike="noStrike" cap="none">
                <a:solidFill>
                  <a:srgbClr val="30A448"/>
                </a:solidFill>
                <a:latin typeface="Arial"/>
                <a:ea typeface="Arial"/>
                <a:cs typeface="Arial"/>
                <a:sym typeface="Arial"/>
              </a:rPr>
              <a:t>Thank you</a:t>
            </a:r>
            <a:endParaRPr sz="1800"/>
          </a:p>
        </p:txBody>
      </p:sp>
      <p:sp>
        <p:nvSpPr>
          <p:cNvPr id="677" name="Google Shape;677;p108"/>
          <p:cNvSpPr/>
          <p:nvPr/>
        </p:nvSpPr>
        <p:spPr>
          <a:xfrm>
            <a:off x="6178550" y="6436780"/>
            <a:ext cx="2508300" cy="169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Font typeface="Arial"/>
              <a:buNone/>
            </a:pPr>
            <a:r>
              <a:rPr lang="en" sz="700" b="0" i="0" u="none" strike="noStrike" cap="none">
                <a:solidFill>
                  <a:schemeClr val="accent1"/>
                </a:solidFill>
                <a:latin typeface="Arial"/>
                <a:ea typeface="Arial"/>
                <a:cs typeface="Arial"/>
                <a:sym typeface="Arial"/>
              </a:rPr>
              <a:t>© </a:t>
            </a:r>
            <a:r>
              <a:rPr lang="en" sz="700" b="0" i="0" u="none" strike="noStrike" cap="none">
                <a:solidFill>
                  <a:srgbClr val="30A448"/>
                </a:solidFill>
                <a:latin typeface="Arial"/>
                <a:ea typeface="Arial"/>
                <a:cs typeface="Arial"/>
                <a:sym typeface="Arial"/>
              </a:rPr>
              <a:t>Common Sense Media, 2015</a:t>
            </a:r>
            <a:endParaRPr sz="1800"/>
          </a:p>
        </p:txBody>
      </p:sp>
      <p:sp>
        <p:nvSpPr>
          <p:cNvPr id="678" name="Google Shape;678;p108"/>
          <p:cNvSpPr txBox="1">
            <a:spLocks noGrp="1"/>
          </p:cNvSpPr>
          <p:nvPr>
            <p:ph type="body" idx="2"/>
          </p:nvPr>
        </p:nvSpPr>
        <p:spPr>
          <a:xfrm>
            <a:off x="6178551" y="5194299"/>
            <a:ext cx="2520900" cy="990800"/>
          </a:xfrm>
          <a:prstGeom prst="rect">
            <a:avLst/>
          </a:prstGeom>
          <a:noFill/>
          <a:ln>
            <a:noFill/>
          </a:ln>
        </p:spPr>
        <p:txBody>
          <a:bodyPr spcFirstLastPara="1" wrap="square" lIns="91425" tIns="91425" rIns="91425" bIns="91425" anchor="b"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79" name="Google Shape;679;p108"/>
          <p:cNvSpPr txBox="1">
            <a:spLocks noGrp="1"/>
          </p:cNvSpPr>
          <p:nvPr>
            <p:ph type="sldNum" idx="12"/>
          </p:nvPr>
        </p:nvSpPr>
        <p:spPr>
          <a:xfrm>
            <a:off x="4419600" y="6170083"/>
            <a:ext cx="2133600" cy="372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44672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Image(s) with Title and Text">
  <p:cSld name="Image(s) with Title and Text">
    <p:spTree>
      <p:nvGrpSpPr>
        <p:cNvPr id="1" name="Shape 680"/>
        <p:cNvGrpSpPr/>
        <p:nvPr/>
      </p:nvGrpSpPr>
      <p:grpSpPr>
        <a:xfrm>
          <a:off x="0" y="0"/>
          <a:ext cx="0" cy="0"/>
          <a:chOff x="0" y="0"/>
          <a:chExt cx="0" cy="0"/>
        </a:xfrm>
      </p:grpSpPr>
      <p:sp>
        <p:nvSpPr>
          <p:cNvPr id="681" name="Google Shape;681;p109"/>
          <p:cNvSpPr txBox="1">
            <a:spLocks noGrp="1"/>
          </p:cNvSpPr>
          <p:nvPr>
            <p:ph type="title"/>
          </p:nvPr>
        </p:nvSpPr>
        <p:spPr>
          <a:xfrm>
            <a:off x="0" y="0"/>
            <a:ext cx="3213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682" name="Google Shape;682;p109"/>
          <p:cNvSpPr>
            <a:spLocks noGrp="1"/>
          </p:cNvSpPr>
          <p:nvPr>
            <p:ph type="pic" idx="2"/>
          </p:nvPr>
        </p:nvSpPr>
        <p:spPr>
          <a:xfrm>
            <a:off x="3235387" y="0"/>
            <a:ext cx="5908500" cy="6858000"/>
          </a:xfrm>
          <a:prstGeom prst="rect">
            <a:avLst/>
          </a:prstGeom>
          <a:noFill/>
          <a:ln>
            <a:noFill/>
          </a:ln>
        </p:spPr>
        <p:txBody>
          <a:bodyPr spcFirstLastPara="1" wrap="square" lIns="91425" tIns="91425" rIns="91425" bIns="91425" anchor="t" anchorCtr="0"/>
          <a:lstStyle>
            <a:lvl1pPr marL="114300" marR="0" lvl="0" indent="-381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295275" marR="0" lvl="1" indent="-41275"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457200" marR="0" lvl="2" indent="-254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647700" marR="0" lvl="3" indent="-381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809625" marR="0" lvl="4" indent="-47625"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473960" marR="0" lvl="5" indent="-6096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2931160" marR="0" lvl="6" indent="-6096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388358" marR="0" lvl="7" indent="-6095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3845558" marR="0" lvl="8" indent="-60958"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83" name="Google Shape;683;p109"/>
          <p:cNvSpPr txBox="1">
            <a:spLocks noGrp="1"/>
          </p:cNvSpPr>
          <p:nvPr>
            <p:ph type="body" idx="1"/>
          </p:nvPr>
        </p:nvSpPr>
        <p:spPr>
          <a:xfrm>
            <a:off x="454025" y="1727200"/>
            <a:ext cx="2579700" cy="4457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rgbClr val="000000"/>
              </a:buClr>
              <a:buSzPts val="1200"/>
              <a:buFont typeface="Helvetica Neue"/>
              <a:buNone/>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84" name="Google Shape;684;p109"/>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44762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Full Page Content">
  <p:cSld name="Full Page Content">
    <p:spTree>
      <p:nvGrpSpPr>
        <p:cNvPr id="1" name="Shape 685"/>
        <p:cNvGrpSpPr/>
        <p:nvPr/>
      </p:nvGrpSpPr>
      <p:grpSpPr>
        <a:xfrm>
          <a:off x="0" y="0"/>
          <a:ext cx="0" cy="0"/>
          <a:chOff x="0" y="0"/>
          <a:chExt cx="0" cy="0"/>
        </a:xfrm>
      </p:grpSpPr>
      <p:sp>
        <p:nvSpPr>
          <p:cNvPr id="686" name="Google Shape;686;p110"/>
          <p:cNvSpPr txBox="1">
            <a:spLocks noGrp="1"/>
          </p:cNvSpPr>
          <p:nvPr>
            <p:ph type="title"/>
          </p:nvPr>
        </p:nvSpPr>
        <p:spPr>
          <a:xfrm>
            <a:off x="0" y="0"/>
            <a:ext cx="9144000" cy="13448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687" name="Google Shape;687;p110"/>
          <p:cNvSpPr txBox="1">
            <a:spLocks noGrp="1"/>
          </p:cNvSpPr>
          <p:nvPr>
            <p:ph type="body" idx="1"/>
          </p:nvPr>
        </p:nvSpPr>
        <p:spPr>
          <a:xfrm>
            <a:off x="454025" y="1744133"/>
            <a:ext cx="8235900" cy="444080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Arial"/>
                <a:ea typeface="Arial"/>
                <a:cs typeface="Arial"/>
                <a:sym typeface="A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88" name="Google Shape;688;p110"/>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31043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89"/>
        <p:cNvGrpSpPr/>
        <p:nvPr/>
      </p:nvGrpSpPr>
      <p:grpSpPr>
        <a:xfrm>
          <a:off x="0" y="0"/>
          <a:ext cx="0" cy="0"/>
          <a:chOff x="0" y="0"/>
          <a:chExt cx="0" cy="0"/>
        </a:xfrm>
      </p:grpSpPr>
      <p:sp>
        <p:nvSpPr>
          <p:cNvPr id="690" name="Google Shape;690;p111"/>
          <p:cNvSpPr txBox="1">
            <a:spLocks noGrp="1"/>
          </p:cNvSpPr>
          <p:nvPr>
            <p:ph type="title"/>
          </p:nvPr>
        </p:nvSpPr>
        <p:spPr>
          <a:xfrm>
            <a:off x="443045" y="4737549"/>
            <a:ext cx="5293800" cy="1447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30A448"/>
              </a:buClr>
              <a:buSzPts val="1400"/>
              <a:buFont typeface="Arial"/>
              <a:buNone/>
              <a:defRPr sz="3000" b="1" i="0" u="none" strike="noStrike" cap="none">
                <a:solidFill>
                  <a:srgbClr val="30A448"/>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691" name="Google Shape;691;p111"/>
          <p:cNvSpPr txBox="1">
            <a:spLocks noGrp="1"/>
          </p:cNvSpPr>
          <p:nvPr>
            <p:ph type="body" idx="1"/>
          </p:nvPr>
        </p:nvSpPr>
        <p:spPr>
          <a:xfrm>
            <a:off x="6194426" y="397209"/>
            <a:ext cx="2492400" cy="5787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30A448"/>
              </a:buClr>
              <a:buSzPts val="1200"/>
              <a:buFont typeface="Helvetica Neue"/>
              <a:buNone/>
              <a:defRPr sz="1400" b="1" i="0" u="none" strike="noStrike" cap="none">
                <a:solidFill>
                  <a:srgbClr val="30A448"/>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692" name="Google Shape;692;p111"/>
          <p:cNvSpPr txBox="1">
            <a:spLocks noGrp="1"/>
          </p:cNvSpPr>
          <p:nvPr>
            <p:ph type="sldNum" idx="12"/>
          </p:nvPr>
        </p:nvSpPr>
        <p:spPr>
          <a:xfrm>
            <a:off x="4419600" y="6170083"/>
            <a:ext cx="2133600" cy="3728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92156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over Main Image">
  <p:cSld name="Cover Main Image">
    <p:spTree>
      <p:nvGrpSpPr>
        <p:cNvPr id="1" name="Shape 210"/>
        <p:cNvGrpSpPr/>
        <p:nvPr/>
      </p:nvGrpSpPr>
      <p:grpSpPr>
        <a:xfrm>
          <a:off x="0" y="0"/>
          <a:ext cx="0" cy="0"/>
          <a:chOff x="0" y="0"/>
          <a:chExt cx="0" cy="0"/>
        </a:xfrm>
      </p:grpSpPr>
      <p:sp>
        <p:nvSpPr>
          <p:cNvPr id="211" name="Google Shape;211;p42"/>
          <p:cNvSpPr/>
          <p:nvPr/>
        </p:nvSpPr>
        <p:spPr>
          <a:xfrm>
            <a:off x="334624" y="133815"/>
            <a:ext cx="1246500" cy="379200"/>
          </a:xfrm>
          <a:prstGeom prst="rect">
            <a:avLst/>
          </a:prstGeom>
          <a:solidFill>
            <a:schemeClr val="lt2"/>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Lato"/>
              <a:ea typeface="Lato"/>
              <a:cs typeface="Lato"/>
              <a:sym typeface="Lato"/>
            </a:endParaRPr>
          </a:p>
        </p:txBody>
      </p:sp>
      <p:sp>
        <p:nvSpPr>
          <p:cNvPr id="212" name="Google Shape;212;p42"/>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5"/>
              <a:buFont typeface="Arial"/>
              <a:buNone/>
            </a:pPr>
            <a:endParaRPr sz="525" b="0" i="0" u="none" strike="noStrike" cap="none">
              <a:solidFill>
                <a:schemeClr val="lt1"/>
              </a:solidFill>
              <a:latin typeface="Lato"/>
              <a:ea typeface="Lato"/>
              <a:cs typeface="Lato"/>
              <a:sym typeface="Lato"/>
            </a:endParaRPr>
          </a:p>
        </p:txBody>
      </p:sp>
    </p:spTree>
    <p:extLst>
      <p:ext uri="{BB962C8B-B14F-4D97-AF65-F5344CB8AC3E}">
        <p14:creationId xmlns:p14="http://schemas.microsoft.com/office/powerpoint/2010/main" val="29433927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sample slide - plain">
  <p:cSld name="sample slide - plain">
    <p:spTree>
      <p:nvGrpSpPr>
        <p:cNvPr id="1" name="Shape 213"/>
        <p:cNvGrpSpPr/>
        <p:nvPr/>
      </p:nvGrpSpPr>
      <p:grpSpPr>
        <a:xfrm>
          <a:off x="0" y="0"/>
          <a:ext cx="0" cy="0"/>
          <a:chOff x="0" y="0"/>
          <a:chExt cx="0" cy="0"/>
        </a:xfrm>
      </p:grpSpPr>
    </p:spTree>
    <p:extLst>
      <p:ext uri="{BB962C8B-B14F-4D97-AF65-F5344CB8AC3E}">
        <p14:creationId xmlns:p14="http://schemas.microsoft.com/office/powerpoint/2010/main" val="3522192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214"/>
        <p:cNvGrpSpPr/>
        <p:nvPr/>
      </p:nvGrpSpPr>
      <p:grpSpPr>
        <a:xfrm>
          <a:off x="0" y="0"/>
          <a:ext cx="0" cy="0"/>
          <a:chOff x="0" y="0"/>
          <a:chExt cx="0" cy="0"/>
        </a:xfrm>
      </p:grpSpPr>
    </p:spTree>
    <p:extLst>
      <p:ext uri="{BB962C8B-B14F-4D97-AF65-F5344CB8AC3E}">
        <p14:creationId xmlns:p14="http://schemas.microsoft.com/office/powerpoint/2010/main" val="31235265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215"/>
        <p:cNvGrpSpPr/>
        <p:nvPr/>
      </p:nvGrpSpPr>
      <p:grpSpPr>
        <a:xfrm>
          <a:off x="0" y="0"/>
          <a:ext cx="0" cy="0"/>
          <a:chOff x="0" y="0"/>
          <a:chExt cx="0" cy="0"/>
        </a:xfrm>
      </p:grpSpPr>
    </p:spTree>
    <p:extLst>
      <p:ext uri="{BB962C8B-B14F-4D97-AF65-F5344CB8AC3E}">
        <p14:creationId xmlns:p14="http://schemas.microsoft.com/office/powerpoint/2010/main" val="2497806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415925" y="2756646"/>
            <a:ext cx="8308975" cy="3491753"/>
          </a:xfrm>
        </p:spPr>
        <p:txBody>
          <a:bodyPr>
            <a:normAutofit/>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CE38E4D-051A-41E1-86A4-E56916468FD0}"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1300550"/>
            <a:ext cx="8520600" cy="11226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12308" y="6221647"/>
            <a:ext cx="548700" cy="525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981846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16"/>
        <p:cNvGrpSpPr/>
        <p:nvPr/>
      </p:nvGrpSpPr>
      <p:grpSpPr>
        <a:xfrm>
          <a:off x="0" y="0"/>
          <a:ext cx="0" cy="0"/>
          <a:chOff x="0" y="0"/>
          <a:chExt cx="0" cy="0"/>
        </a:xfrm>
      </p:grpSpPr>
      <p:sp>
        <p:nvSpPr>
          <p:cNvPr id="217" name="Google Shape;217;p46"/>
          <p:cNvSpPr/>
          <p:nvPr/>
        </p:nvSpPr>
        <p:spPr>
          <a:xfrm>
            <a:off x="0" y="-4841"/>
            <a:ext cx="9144000" cy="6207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Tree>
    <p:extLst>
      <p:ext uri="{BB962C8B-B14F-4D97-AF65-F5344CB8AC3E}">
        <p14:creationId xmlns:p14="http://schemas.microsoft.com/office/powerpoint/2010/main" val="6774567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18"/>
        <p:cNvGrpSpPr/>
        <p:nvPr/>
      </p:nvGrpSpPr>
      <p:grpSpPr>
        <a:xfrm>
          <a:off x="0" y="0"/>
          <a:ext cx="0" cy="0"/>
          <a:chOff x="0" y="0"/>
          <a:chExt cx="0" cy="0"/>
        </a:xfrm>
      </p:grpSpPr>
      <p:sp>
        <p:nvSpPr>
          <p:cNvPr id="219" name="Google Shape;219;p47"/>
          <p:cNvSpPr txBox="1">
            <a:spLocks noGrp="1"/>
          </p:cNvSpPr>
          <p:nvPr>
            <p:ph type="sldNum" idx="12"/>
          </p:nvPr>
        </p:nvSpPr>
        <p:spPr>
          <a:xfrm>
            <a:off x="6627906" y="6356351"/>
            <a:ext cx="2133600" cy="365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en-US"/>
          </a:p>
          <a:p>
            <a:pPr marL="457200" lvl="1" indent="-88900" algn="l"/>
            <a:endParaRPr lang="en-US"/>
          </a:p>
          <a:p>
            <a:pPr marL="914400" lvl="2" indent="-88900" algn="l"/>
            <a:endParaRPr lang="en-US"/>
          </a:p>
          <a:p>
            <a:pPr marL="1371600" lvl="3" indent="-88900" algn="l"/>
            <a:endParaRPr lang="en-US"/>
          </a:p>
          <a:p>
            <a:pPr marL="1828800" lvl="4" indent="-88900" algn="l"/>
            <a:endParaRPr lang="en-US"/>
          </a:p>
          <a:p>
            <a:pPr marL="2286000" lvl="5" indent="-88900" algn="l"/>
            <a:endParaRPr lang="en-US"/>
          </a:p>
          <a:p>
            <a:pPr marL="2743200" lvl="6" indent="-88900" algn="l"/>
            <a:endParaRPr lang="en-US"/>
          </a:p>
          <a:p>
            <a:pPr marL="3200400" lvl="7" indent="-88900" algn="l"/>
            <a:endParaRPr lang="en-US"/>
          </a:p>
          <a:p>
            <a:pPr marL="3657600" lvl="8" indent="-88900" algn="l"/>
            <a:endParaRPr lang="en-US"/>
          </a:p>
        </p:txBody>
      </p:sp>
      <p:sp>
        <p:nvSpPr>
          <p:cNvPr id="220" name="Google Shape;220;p47"/>
          <p:cNvSpPr txBox="1">
            <a:spLocks noGrp="1"/>
          </p:cNvSpPr>
          <p:nvPr>
            <p:ph type="body" idx="1"/>
          </p:nvPr>
        </p:nvSpPr>
        <p:spPr>
          <a:xfrm>
            <a:off x="2902700"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1" name="Google Shape;221;p47"/>
          <p:cNvSpPr txBox="1">
            <a:spLocks noGrp="1"/>
          </p:cNvSpPr>
          <p:nvPr>
            <p:ph type="body" idx="2"/>
          </p:nvPr>
        </p:nvSpPr>
        <p:spPr>
          <a:xfrm>
            <a:off x="5896723"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2" name="Google Shape;222;p47"/>
          <p:cNvSpPr txBox="1">
            <a:spLocks noGrp="1"/>
          </p:cNvSpPr>
          <p:nvPr>
            <p:ph type="body" idx="3"/>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 name="Google Shape;223;p47"/>
          <p:cNvSpPr txBox="1">
            <a:spLocks noGrp="1"/>
          </p:cNvSpPr>
          <p:nvPr>
            <p:ph type="title"/>
          </p:nvPr>
        </p:nvSpPr>
        <p:spPr>
          <a:xfrm>
            <a:off x="546067" y="1495567"/>
            <a:ext cx="1909200" cy="180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830946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Master edit 3-29-16">
  <p:cSld name="Master edit 3-29-16">
    <p:spTree>
      <p:nvGrpSpPr>
        <p:cNvPr id="1" name="Shape 224"/>
        <p:cNvGrpSpPr/>
        <p:nvPr/>
      </p:nvGrpSpPr>
      <p:grpSpPr>
        <a:xfrm>
          <a:off x="0" y="0"/>
          <a:ext cx="0" cy="0"/>
          <a:chOff x="0" y="0"/>
          <a:chExt cx="0" cy="0"/>
        </a:xfrm>
      </p:grpSpPr>
      <p:sp>
        <p:nvSpPr>
          <p:cNvPr id="225" name="Google Shape;225;p48"/>
          <p:cNvSpPr txBox="1">
            <a:spLocks noGrp="1"/>
          </p:cNvSpPr>
          <p:nvPr>
            <p:ph type="title"/>
          </p:nvPr>
        </p:nvSpPr>
        <p:spPr>
          <a:xfrm>
            <a:off x="546067" y="1495567"/>
            <a:ext cx="1909200" cy="1435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6" name="Google Shape;226;p48"/>
          <p:cNvSpPr txBox="1">
            <a:spLocks noGrp="1"/>
          </p:cNvSpPr>
          <p:nvPr>
            <p:ph type="body" idx="1"/>
          </p:nvPr>
        </p:nvSpPr>
        <p:spPr>
          <a:xfrm>
            <a:off x="2902700"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7" name="Google Shape;227;p48"/>
          <p:cNvSpPr txBox="1">
            <a:spLocks noGrp="1"/>
          </p:cNvSpPr>
          <p:nvPr>
            <p:ph type="body" idx="2"/>
          </p:nvPr>
        </p:nvSpPr>
        <p:spPr>
          <a:xfrm>
            <a:off x="5896723"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8" name="Google Shape;228;p48"/>
          <p:cNvSpPr txBox="1">
            <a:spLocks noGrp="1"/>
          </p:cNvSpPr>
          <p:nvPr>
            <p:ph type="body" idx="3"/>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2221693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1_sample slide - plain">
  <p:cSld name="1_sample slide - plain">
    <p:spTree>
      <p:nvGrpSpPr>
        <p:cNvPr id="1" name="Shape 229"/>
        <p:cNvGrpSpPr/>
        <p:nvPr/>
      </p:nvGrpSpPr>
      <p:grpSpPr>
        <a:xfrm>
          <a:off x="0" y="0"/>
          <a:ext cx="0" cy="0"/>
          <a:chOff x="0" y="0"/>
          <a:chExt cx="0" cy="0"/>
        </a:xfrm>
      </p:grpSpPr>
      <p:sp>
        <p:nvSpPr>
          <p:cNvPr id="230" name="Google Shape;230;p49"/>
          <p:cNvSpPr/>
          <p:nvPr/>
        </p:nvSpPr>
        <p:spPr>
          <a:xfrm>
            <a:off x="2667000" y="0"/>
            <a:ext cx="6477000" cy="6206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sp>
        <p:nvSpPr>
          <p:cNvPr id="231" name="Google Shape;231;p49"/>
          <p:cNvSpPr txBox="1">
            <a:spLocks noGrp="1"/>
          </p:cNvSpPr>
          <p:nvPr>
            <p:ph type="body" idx="1"/>
          </p:nvPr>
        </p:nvSpPr>
        <p:spPr>
          <a:xfrm>
            <a:off x="534863" y="2470069"/>
            <a:ext cx="1923900" cy="2090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2" name="Google Shape;232;p49"/>
          <p:cNvSpPr txBox="1">
            <a:spLocks noGrp="1"/>
          </p:cNvSpPr>
          <p:nvPr>
            <p:ph type="body" idx="2"/>
          </p:nvPr>
        </p:nvSpPr>
        <p:spPr>
          <a:xfrm>
            <a:off x="2825750" y="1092199"/>
            <a:ext cx="5970300" cy="4746400"/>
          </a:xfrm>
          <a:prstGeom prst="rect">
            <a:avLst/>
          </a:prstGeom>
          <a:noFill/>
          <a:ln>
            <a:noFill/>
          </a:ln>
        </p:spPr>
        <p:txBody>
          <a:bodyPr spcFirstLastPara="1" wrap="square" lIns="91425" tIns="91425" rIns="91425" bIns="91425" anchor="t" anchorCtr="0"/>
          <a:lstStyle>
            <a:lvl1pPr marL="457200" marR="0" lvl="0" indent="-228600" algn="l" rtl="0">
              <a:lnSpc>
                <a:spcPct val="110000"/>
              </a:lnSpc>
              <a:spcBef>
                <a:spcPts val="0"/>
              </a:spcBef>
              <a:spcAft>
                <a:spcPts val="0"/>
              </a:spcAft>
              <a:buClr>
                <a:schemeClr val="accent2"/>
              </a:buClr>
              <a:buSzPts val="2160"/>
              <a:buFont typeface="Arial"/>
              <a:buNone/>
              <a:defRPr sz="1800" b="0" i="0" u="none" strike="noStrike" cap="none">
                <a:solidFill>
                  <a:schemeClr val="lt1"/>
                </a:solidFill>
                <a:latin typeface="Lato"/>
                <a:ea typeface="Lato"/>
                <a:cs typeface="Lato"/>
                <a:sym typeface="Lato"/>
              </a:defRPr>
            </a:lvl1pPr>
            <a:lvl2pPr marL="914400" marR="0" lvl="1" indent="-350519" algn="l" rtl="0">
              <a:lnSpc>
                <a:spcPct val="110000"/>
              </a:lnSpc>
              <a:spcBef>
                <a:spcPts val="0"/>
              </a:spcBef>
              <a:spcAft>
                <a:spcPts val="0"/>
              </a:spcAft>
              <a:buClr>
                <a:schemeClr val="accent2"/>
              </a:buClr>
              <a:buSzPts val="1920"/>
              <a:buFont typeface="Arial"/>
              <a:buChar char="•"/>
              <a:defRPr sz="1600" b="0" i="0" u="none" strike="noStrike" cap="none">
                <a:solidFill>
                  <a:schemeClr val="lt1"/>
                </a:solidFill>
                <a:latin typeface="Lato"/>
                <a:ea typeface="Lato"/>
                <a:cs typeface="Lato"/>
                <a:sym typeface="Lato"/>
              </a:defRPr>
            </a:lvl2pPr>
            <a:lvl3pPr marL="1371600" marR="0" lvl="2" indent="-335280" algn="l" rtl="0">
              <a:lnSpc>
                <a:spcPct val="110000"/>
              </a:lnSpc>
              <a:spcBef>
                <a:spcPts val="0"/>
              </a:spcBef>
              <a:spcAft>
                <a:spcPts val="0"/>
              </a:spcAft>
              <a:buClr>
                <a:schemeClr val="accent2"/>
              </a:buClr>
              <a:buSzPts val="1680"/>
              <a:buFont typeface="Arial"/>
              <a:buChar char="•"/>
              <a:defRPr sz="1400" b="0" i="0" u="none" strike="noStrike" cap="none">
                <a:solidFill>
                  <a:schemeClr val="lt1"/>
                </a:solidFill>
                <a:latin typeface="Lato"/>
                <a:ea typeface="Lato"/>
                <a:cs typeface="Lato"/>
                <a:sym typeface="Lato"/>
              </a:defRPr>
            </a:lvl3pPr>
            <a:lvl4pPr marL="1828800" marR="0" lvl="3" indent="-335280" algn="l" rtl="0">
              <a:lnSpc>
                <a:spcPct val="100000"/>
              </a:lnSpc>
              <a:spcBef>
                <a:spcPts val="0"/>
              </a:spcBef>
              <a:spcAft>
                <a:spcPts val="0"/>
              </a:spcAft>
              <a:buClr>
                <a:schemeClr val="accent2"/>
              </a:buClr>
              <a:buSzPts val="1680"/>
              <a:buFont typeface="Arial"/>
              <a:buChar char="•"/>
              <a:defRPr sz="1400" b="0" i="0" u="none" strike="noStrike" cap="none">
                <a:solidFill>
                  <a:srgbClr val="000000"/>
                </a:solidFill>
                <a:latin typeface="Arial"/>
                <a:ea typeface="Arial"/>
                <a:cs typeface="Arial"/>
                <a:sym typeface="Arial"/>
              </a:defRPr>
            </a:lvl4pPr>
            <a:lvl5pPr marL="2286000" marR="0" lvl="4" indent="-335279" algn="l" rtl="0">
              <a:lnSpc>
                <a:spcPct val="100000"/>
              </a:lnSpc>
              <a:spcBef>
                <a:spcPts val="0"/>
              </a:spcBef>
              <a:spcAft>
                <a:spcPts val="0"/>
              </a:spcAft>
              <a:buClr>
                <a:schemeClr val="accent2"/>
              </a:buClr>
              <a:buSzPts val="1680"/>
              <a:buFont typeface="Arial"/>
              <a:buChar char="•"/>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3" name="Google Shape;233;p49"/>
          <p:cNvSpPr txBox="1">
            <a:spLocks noGrp="1"/>
          </p:cNvSpPr>
          <p:nvPr>
            <p:ph type="body" idx="3"/>
          </p:nvPr>
        </p:nvSpPr>
        <p:spPr>
          <a:xfrm>
            <a:off x="522988" y="1298368"/>
            <a:ext cx="1923900" cy="1108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466172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234"/>
        <p:cNvGrpSpPr/>
        <p:nvPr/>
      </p:nvGrpSpPr>
      <p:grpSpPr>
        <a:xfrm>
          <a:off x="0" y="0"/>
          <a:ext cx="0" cy="0"/>
          <a:chOff x="0" y="0"/>
          <a:chExt cx="0" cy="0"/>
        </a:xfrm>
      </p:grpSpPr>
      <p:sp>
        <p:nvSpPr>
          <p:cNvPr id="235" name="Google Shape;235;p50"/>
          <p:cNvSpPr/>
          <p:nvPr/>
        </p:nvSpPr>
        <p:spPr>
          <a:xfrm>
            <a:off x="0" y="-35339"/>
            <a:ext cx="9144000" cy="6239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pic>
        <p:nvPicPr>
          <p:cNvPr id="236" name="Google Shape;236;p50"/>
          <p:cNvPicPr preferRelativeResize="0"/>
          <p:nvPr/>
        </p:nvPicPr>
        <p:blipFill rotWithShape="1">
          <a:blip r:embed="rId2">
            <a:alphaModFix amt="90000"/>
          </a:blip>
          <a:srcRect/>
          <a:stretch/>
        </p:blipFill>
        <p:spPr>
          <a:xfrm>
            <a:off x="2" y="-35338"/>
            <a:ext cx="9143999" cy="6237356"/>
          </a:xfrm>
          <a:prstGeom prst="rect">
            <a:avLst/>
          </a:prstGeom>
          <a:noFill/>
          <a:ln>
            <a:noFill/>
          </a:ln>
        </p:spPr>
      </p:pic>
      <p:sp>
        <p:nvSpPr>
          <p:cNvPr id="237" name="Google Shape;237;p50"/>
          <p:cNvSpPr/>
          <p:nvPr/>
        </p:nvSpPr>
        <p:spPr>
          <a:xfrm>
            <a:off x="0" y="6190941"/>
            <a:ext cx="9144000" cy="60800"/>
          </a:xfrm>
          <a:prstGeom prst="rect">
            <a:avLst/>
          </a:prstGeom>
          <a:solidFill>
            <a:schemeClr val="dk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SzPts val="1100"/>
              <a:buFont typeface="Arial"/>
              <a:buNone/>
            </a:pPr>
            <a:endParaRPr sz="1100" b="0" i="0" u="none" strike="noStrike" cap="none">
              <a:solidFill>
                <a:srgbClr val="3B3A3C"/>
              </a:solidFill>
              <a:latin typeface="Arial"/>
              <a:ea typeface="Arial"/>
              <a:cs typeface="Arial"/>
              <a:sym typeface="Arial"/>
            </a:endParaRPr>
          </a:p>
        </p:txBody>
      </p:sp>
      <p:sp>
        <p:nvSpPr>
          <p:cNvPr id="238" name="Google Shape;238;p50"/>
          <p:cNvSpPr txBox="1">
            <a:spLocks noGrp="1"/>
          </p:cNvSpPr>
          <p:nvPr>
            <p:ph type="title"/>
          </p:nvPr>
        </p:nvSpPr>
        <p:spPr>
          <a:xfrm>
            <a:off x="5552903" y="3602065"/>
            <a:ext cx="3591000" cy="823600"/>
          </a:xfrm>
          <a:prstGeom prst="rect">
            <a:avLst/>
          </a:prstGeom>
          <a:solidFill>
            <a:schemeClr val="accent2"/>
          </a:solid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B3A3C"/>
              </a:buClr>
              <a:buSzPts val="3200"/>
              <a:buFont typeface="Lato"/>
              <a:buNone/>
              <a:defRPr sz="3200" b="0" i="0" u="none" strike="noStrike" cap="none">
                <a:solidFill>
                  <a:srgbClr val="FFFFFF"/>
                </a:solidFill>
                <a:latin typeface="Oswald"/>
                <a:ea typeface="Oswald"/>
                <a:cs typeface="Oswald"/>
                <a:sym typeface="Oswald"/>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Tree>
    <p:extLst>
      <p:ext uri="{BB962C8B-B14F-4D97-AF65-F5344CB8AC3E}">
        <p14:creationId xmlns:p14="http://schemas.microsoft.com/office/powerpoint/2010/main" val="19007929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4_Title Slide 1">
  <p:cSld name="4_Title Slide 1">
    <p:spTree>
      <p:nvGrpSpPr>
        <p:cNvPr id="1" name="Shape 239"/>
        <p:cNvGrpSpPr/>
        <p:nvPr/>
      </p:nvGrpSpPr>
      <p:grpSpPr>
        <a:xfrm>
          <a:off x="0" y="0"/>
          <a:ext cx="0" cy="0"/>
          <a:chOff x="0" y="0"/>
          <a:chExt cx="0" cy="0"/>
        </a:xfrm>
      </p:grpSpPr>
      <p:sp>
        <p:nvSpPr>
          <p:cNvPr id="240" name="Google Shape;240;p51"/>
          <p:cNvSpPr/>
          <p:nvPr/>
        </p:nvSpPr>
        <p:spPr>
          <a:xfrm>
            <a:off x="0" y="0"/>
            <a:ext cx="9144000" cy="62044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pic>
        <p:nvPicPr>
          <p:cNvPr id="241" name="Google Shape;241;p51"/>
          <p:cNvPicPr preferRelativeResize="0"/>
          <p:nvPr/>
        </p:nvPicPr>
        <p:blipFill rotWithShape="1">
          <a:blip r:embed="rId2">
            <a:alphaModFix amt="76000"/>
          </a:blip>
          <a:srcRect/>
          <a:stretch/>
        </p:blipFill>
        <p:spPr>
          <a:xfrm>
            <a:off x="2450" y="34"/>
            <a:ext cx="9144000" cy="6204367"/>
          </a:xfrm>
          <a:prstGeom prst="rect">
            <a:avLst/>
          </a:prstGeom>
          <a:noFill/>
          <a:ln>
            <a:noFill/>
          </a:ln>
        </p:spPr>
      </p:pic>
      <p:sp>
        <p:nvSpPr>
          <p:cNvPr id="242" name="Google Shape;242;p51"/>
          <p:cNvSpPr/>
          <p:nvPr/>
        </p:nvSpPr>
        <p:spPr>
          <a:xfrm>
            <a:off x="0" y="6190941"/>
            <a:ext cx="9144000" cy="60800"/>
          </a:xfrm>
          <a:prstGeom prst="rect">
            <a:avLst/>
          </a:prstGeom>
          <a:solidFill>
            <a:schemeClr val="dk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SzPts val="1100"/>
              <a:buFont typeface="Arial"/>
              <a:buNone/>
            </a:pPr>
            <a:endParaRPr sz="1100" b="0" i="0" u="none" strike="noStrike" cap="none">
              <a:solidFill>
                <a:srgbClr val="3B3A3C"/>
              </a:solidFill>
              <a:latin typeface="Arial"/>
              <a:ea typeface="Arial"/>
              <a:cs typeface="Arial"/>
              <a:sym typeface="Arial"/>
            </a:endParaRPr>
          </a:p>
        </p:txBody>
      </p:sp>
      <p:sp>
        <p:nvSpPr>
          <p:cNvPr id="243" name="Google Shape;243;p51"/>
          <p:cNvSpPr txBox="1">
            <a:spLocks noGrp="1"/>
          </p:cNvSpPr>
          <p:nvPr>
            <p:ph type="title"/>
          </p:nvPr>
        </p:nvSpPr>
        <p:spPr>
          <a:xfrm>
            <a:off x="5552903" y="3602065"/>
            <a:ext cx="3591000" cy="823600"/>
          </a:xfrm>
          <a:prstGeom prst="rect">
            <a:avLst/>
          </a:prstGeom>
          <a:solidFill>
            <a:schemeClr val="accent2"/>
          </a:solid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B3A3C"/>
              </a:buClr>
              <a:buSzPts val="3200"/>
              <a:buFont typeface="Lato"/>
              <a:buNone/>
              <a:defRPr sz="3200" b="0" i="0" u="none" strike="noStrike" cap="none">
                <a:solidFill>
                  <a:srgbClr val="FFFFFF"/>
                </a:solidFill>
                <a:latin typeface="Oswald"/>
                <a:ea typeface="Oswald"/>
                <a:cs typeface="Oswald"/>
                <a:sym typeface="Oswald"/>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Tree>
    <p:extLst>
      <p:ext uri="{BB962C8B-B14F-4D97-AF65-F5344CB8AC3E}">
        <p14:creationId xmlns:p14="http://schemas.microsoft.com/office/powerpoint/2010/main" val="39883989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Green Text Slide 1">
  <p:cSld name="Green Text Slide 1">
    <p:spTree>
      <p:nvGrpSpPr>
        <p:cNvPr id="1" name="Shape 244"/>
        <p:cNvGrpSpPr/>
        <p:nvPr/>
      </p:nvGrpSpPr>
      <p:grpSpPr>
        <a:xfrm>
          <a:off x="0" y="0"/>
          <a:ext cx="0" cy="0"/>
          <a:chOff x="0" y="0"/>
          <a:chExt cx="0" cy="0"/>
        </a:xfrm>
      </p:grpSpPr>
      <p:sp>
        <p:nvSpPr>
          <p:cNvPr id="245" name="Google Shape;245;p52"/>
          <p:cNvSpPr/>
          <p:nvPr/>
        </p:nvSpPr>
        <p:spPr>
          <a:xfrm>
            <a:off x="0" y="0"/>
            <a:ext cx="9144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chemeClr val="accent1"/>
              </a:solidFill>
              <a:latin typeface="Arial"/>
              <a:ea typeface="Arial"/>
              <a:cs typeface="Arial"/>
              <a:sym typeface="Arial"/>
            </a:endParaRPr>
          </a:p>
        </p:txBody>
      </p:sp>
      <p:pic>
        <p:nvPicPr>
          <p:cNvPr id="246" name="Google Shape;246;p52"/>
          <p:cNvPicPr preferRelativeResize="0"/>
          <p:nvPr/>
        </p:nvPicPr>
        <p:blipFill rotWithShape="1">
          <a:blip r:embed="rId2">
            <a:alphaModFix/>
          </a:blip>
          <a:srcRect/>
          <a:stretch/>
        </p:blipFill>
        <p:spPr>
          <a:xfrm>
            <a:off x="2831972" y="5319500"/>
            <a:ext cx="3372725" cy="426667"/>
          </a:xfrm>
          <a:prstGeom prst="rect">
            <a:avLst/>
          </a:prstGeom>
          <a:noFill/>
          <a:ln>
            <a:noFill/>
          </a:ln>
        </p:spPr>
      </p:pic>
      <p:sp>
        <p:nvSpPr>
          <p:cNvPr id="247" name="Google Shape;247;p52"/>
          <p:cNvSpPr txBox="1">
            <a:spLocks noGrp="1"/>
          </p:cNvSpPr>
          <p:nvPr>
            <p:ph type="body" idx="1"/>
          </p:nvPr>
        </p:nvSpPr>
        <p:spPr>
          <a:xfrm>
            <a:off x="506941" y="680852"/>
            <a:ext cx="8043300" cy="4452400"/>
          </a:xfrm>
          <a:prstGeom prst="rect">
            <a:avLst/>
          </a:prstGeom>
          <a:noFill/>
          <a:ln>
            <a:noFill/>
          </a:ln>
        </p:spPr>
        <p:txBody>
          <a:bodyPr spcFirstLastPara="1" wrap="square" lIns="91425" tIns="91425" rIns="91425" bIns="91425" anchor="ctr" anchorCtr="0"/>
          <a:lstStyle>
            <a:lvl1pPr marL="457200" marR="0" lvl="0" indent="-228600" algn="ctr" rtl="0">
              <a:lnSpc>
                <a:spcPct val="100000"/>
              </a:lnSpc>
              <a:spcBef>
                <a:spcPts val="300"/>
              </a:spcBef>
              <a:spcAft>
                <a:spcPts val="0"/>
              </a:spcAft>
              <a:buClr>
                <a:schemeClr val="lt2"/>
              </a:buClr>
              <a:buSzPts val="4000"/>
              <a:buFont typeface="Lato"/>
              <a:buNone/>
              <a:defRPr sz="4000" b="1"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248" name="Google Shape;248;p52"/>
          <p:cNvPicPr preferRelativeResize="0"/>
          <p:nvPr/>
        </p:nvPicPr>
        <p:blipFill rotWithShape="1">
          <a:blip r:embed="rId3">
            <a:alphaModFix/>
          </a:blip>
          <a:srcRect/>
          <a:stretch/>
        </p:blipFill>
        <p:spPr>
          <a:xfrm>
            <a:off x="2831975" y="5319500"/>
            <a:ext cx="3372800" cy="426667"/>
          </a:xfrm>
          <a:prstGeom prst="rect">
            <a:avLst/>
          </a:prstGeom>
          <a:noFill/>
          <a:ln>
            <a:noFill/>
          </a:ln>
        </p:spPr>
      </p:pic>
    </p:spTree>
    <p:extLst>
      <p:ext uri="{BB962C8B-B14F-4D97-AF65-F5344CB8AC3E}">
        <p14:creationId xmlns:p14="http://schemas.microsoft.com/office/powerpoint/2010/main" val="3707095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Green Text Slide 2 Column">
  <p:cSld name="Green Text Slide 2 Column">
    <p:spTree>
      <p:nvGrpSpPr>
        <p:cNvPr id="1" name="Shape 249"/>
        <p:cNvGrpSpPr/>
        <p:nvPr/>
      </p:nvGrpSpPr>
      <p:grpSpPr>
        <a:xfrm>
          <a:off x="0" y="0"/>
          <a:ext cx="0" cy="0"/>
          <a:chOff x="0" y="0"/>
          <a:chExt cx="0" cy="0"/>
        </a:xfrm>
      </p:grpSpPr>
      <p:sp>
        <p:nvSpPr>
          <p:cNvPr id="250" name="Google Shape;250;p53"/>
          <p:cNvSpPr/>
          <p:nvPr/>
        </p:nvSpPr>
        <p:spPr>
          <a:xfrm>
            <a:off x="0" y="-4841"/>
            <a:ext cx="9144000" cy="6207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pic>
        <p:nvPicPr>
          <p:cNvPr id="251" name="Google Shape;251;p53"/>
          <p:cNvPicPr preferRelativeResize="0"/>
          <p:nvPr/>
        </p:nvPicPr>
        <p:blipFill rotWithShape="1">
          <a:blip r:embed="rId2">
            <a:alphaModFix/>
          </a:blip>
          <a:srcRect/>
          <a:stretch/>
        </p:blipFill>
        <p:spPr>
          <a:xfrm>
            <a:off x="3761215" y="754539"/>
            <a:ext cx="6142200" cy="4909864"/>
          </a:xfrm>
          <a:prstGeom prst="rect">
            <a:avLst/>
          </a:prstGeom>
          <a:noFill/>
          <a:ln>
            <a:noFill/>
          </a:ln>
        </p:spPr>
      </p:pic>
      <p:sp>
        <p:nvSpPr>
          <p:cNvPr id="252" name="Google Shape;252;p53"/>
          <p:cNvSpPr txBox="1">
            <a:spLocks noGrp="1"/>
          </p:cNvSpPr>
          <p:nvPr>
            <p:ph type="body" idx="1"/>
          </p:nvPr>
        </p:nvSpPr>
        <p:spPr>
          <a:xfrm>
            <a:off x="552126" y="1971300"/>
            <a:ext cx="3189900" cy="1289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2"/>
              </a:buClr>
              <a:buSzPts val="2600"/>
              <a:buFont typeface="Lato"/>
              <a:buNone/>
              <a:defRPr sz="2600" b="1"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253" name="Google Shape;253;p53"/>
          <p:cNvSpPr/>
          <p:nvPr/>
        </p:nvSpPr>
        <p:spPr>
          <a:xfrm>
            <a:off x="5164671" y="3331561"/>
            <a:ext cx="3979200" cy="3076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3B3A3C"/>
              </a:buClr>
              <a:buSzPts val="1100"/>
              <a:buFont typeface="Arial"/>
              <a:buNone/>
            </a:pPr>
            <a:endParaRPr sz="1100" b="0" i="0" u="none" strike="noStrike" cap="none">
              <a:solidFill>
                <a:srgbClr val="3B3A3C"/>
              </a:solidFill>
              <a:latin typeface="Arial"/>
              <a:ea typeface="Arial"/>
              <a:cs typeface="Arial"/>
              <a:sym typeface="Arial"/>
            </a:endParaRPr>
          </a:p>
        </p:txBody>
      </p:sp>
      <p:sp>
        <p:nvSpPr>
          <p:cNvPr id="254" name="Google Shape;254;p53"/>
          <p:cNvSpPr txBox="1">
            <a:spLocks noGrp="1"/>
          </p:cNvSpPr>
          <p:nvPr>
            <p:ph type="body" idx="2"/>
          </p:nvPr>
        </p:nvSpPr>
        <p:spPr>
          <a:xfrm>
            <a:off x="550001" y="3663732"/>
            <a:ext cx="3192000" cy="1117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300"/>
              </a:spcBef>
              <a:spcAft>
                <a:spcPts val="0"/>
              </a:spcAft>
              <a:buClr>
                <a:schemeClr val="dk2"/>
              </a:buClr>
              <a:buSzPts val="1400"/>
              <a:buFont typeface="Lato"/>
              <a:buNone/>
              <a:defRPr sz="1400" b="0"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cxnSp>
        <p:nvCxnSpPr>
          <p:cNvPr id="255" name="Google Shape;255;p53"/>
          <p:cNvCxnSpPr/>
          <p:nvPr/>
        </p:nvCxnSpPr>
        <p:spPr>
          <a:xfrm>
            <a:off x="609600" y="1627900"/>
            <a:ext cx="3026700" cy="0"/>
          </a:xfrm>
          <a:prstGeom prst="straightConnector1">
            <a:avLst/>
          </a:prstGeom>
          <a:noFill/>
          <a:ln w="25400" cap="flat" cmpd="sng">
            <a:solidFill>
              <a:schemeClr val="lt1"/>
            </a:solidFill>
            <a:prstDash val="solid"/>
            <a:round/>
            <a:headEnd type="none" w="sm" len="sm"/>
            <a:tailEnd type="none" w="sm" len="sm"/>
          </a:ln>
        </p:spPr>
      </p:cxnSp>
      <p:cxnSp>
        <p:nvCxnSpPr>
          <p:cNvPr id="256" name="Google Shape;256;p53"/>
          <p:cNvCxnSpPr/>
          <p:nvPr/>
        </p:nvCxnSpPr>
        <p:spPr>
          <a:xfrm>
            <a:off x="609600" y="5026900"/>
            <a:ext cx="3026700" cy="0"/>
          </a:xfrm>
          <a:prstGeom prst="straightConnector1">
            <a:avLst/>
          </a:prstGeom>
          <a:noFill/>
          <a:ln w="25400" cap="flat" cmpd="sng">
            <a:solidFill>
              <a:schemeClr val="lt1"/>
            </a:solidFill>
            <a:prstDash val="solid"/>
            <a:round/>
            <a:headEnd type="none" w="sm" len="sm"/>
            <a:tailEnd type="none" w="sm" len="sm"/>
          </a:ln>
        </p:spPr>
      </p:cxnSp>
      <p:pic>
        <p:nvPicPr>
          <p:cNvPr id="257" name="Google Shape;257;p53"/>
          <p:cNvPicPr preferRelativeResize="0"/>
          <p:nvPr/>
        </p:nvPicPr>
        <p:blipFill rotWithShape="1">
          <a:blip r:embed="rId3">
            <a:alphaModFix/>
          </a:blip>
          <a:srcRect/>
          <a:stretch/>
        </p:blipFill>
        <p:spPr>
          <a:xfrm>
            <a:off x="4504001" y="1129667"/>
            <a:ext cx="4640223" cy="3897237"/>
          </a:xfrm>
          <a:prstGeom prst="rect">
            <a:avLst/>
          </a:prstGeom>
          <a:noFill/>
          <a:ln>
            <a:noFill/>
          </a:ln>
        </p:spPr>
      </p:pic>
      <p:cxnSp>
        <p:nvCxnSpPr>
          <p:cNvPr id="258" name="Google Shape;258;p53"/>
          <p:cNvCxnSpPr/>
          <p:nvPr/>
        </p:nvCxnSpPr>
        <p:spPr>
          <a:xfrm rot="10800000">
            <a:off x="0" y="6225417"/>
            <a:ext cx="9144000" cy="0"/>
          </a:xfrm>
          <a:prstGeom prst="straightConnector1">
            <a:avLst/>
          </a:prstGeom>
          <a:noFill/>
          <a:ln w="25400" cap="flat" cmpd="sng">
            <a:solidFill>
              <a:srgbClr val="C8CACA"/>
            </a:solidFill>
            <a:prstDash val="solid"/>
            <a:round/>
            <a:headEnd type="none" w="sm" len="sm"/>
            <a:tailEnd type="none" w="sm" len="sm"/>
          </a:ln>
        </p:spPr>
      </p:cxnSp>
      <p:sp>
        <p:nvSpPr>
          <p:cNvPr id="259" name="Google Shape;259;p53"/>
          <p:cNvSpPr txBox="1">
            <a:spLocks noGrp="1"/>
          </p:cNvSpPr>
          <p:nvPr>
            <p:ph type="body" idx="3"/>
          </p:nvPr>
        </p:nvSpPr>
        <p:spPr>
          <a:xfrm>
            <a:off x="550001" y="3248292"/>
            <a:ext cx="3192000" cy="415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2"/>
              </a:buClr>
              <a:buSzPts val="1400"/>
              <a:buFont typeface="Lato"/>
              <a:buNone/>
              <a:defRPr sz="14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31968343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Standard Slide with Image">
  <p:cSld name="Standard Slide with Image">
    <p:spTree>
      <p:nvGrpSpPr>
        <p:cNvPr id="1" name="Shape 260"/>
        <p:cNvGrpSpPr/>
        <p:nvPr/>
      </p:nvGrpSpPr>
      <p:grpSpPr>
        <a:xfrm>
          <a:off x="0" y="0"/>
          <a:ext cx="0" cy="0"/>
          <a:chOff x="0" y="0"/>
          <a:chExt cx="0" cy="0"/>
        </a:xfrm>
      </p:grpSpPr>
      <p:sp>
        <p:nvSpPr>
          <p:cNvPr id="261" name="Google Shape;261;p54"/>
          <p:cNvSpPr>
            <a:spLocks noGrp="1"/>
          </p:cNvSpPr>
          <p:nvPr>
            <p:ph type="dgm" idx="2"/>
          </p:nvPr>
        </p:nvSpPr>
        <p:spPr>
          <a:xfrm>
            <a:off x="-1" y="0"/>
            <a:ext cx="9441000" cy="6858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300"/>
              </a:spcBef>
              <a:spcAft>
                <a:spcPts val="0"/>
              </a:spcAft>
              <a:buClr>
                <a:schemeClr val="lt1"/>
              </a:buClr>
              <a:buSzPts val="1100"/>
              <a:buFont typeface="Lato"/>
              <a:buNone/>
              <a:defRPr sz="1800" b="0" i="0" u="none" strike="noStrike" cap="none">
                <a:solidFill>
                  <a:schemeClr val="lt1"/>
                </a:solidFill>
                <a:latin typeface="Lato"/>
                <a:ea typeface="Lato"/>
                <a:cs typeface="Lato"/>
                <a:sym typeface="Lato"/>
              </a:defRPr>
            </a:lvl1pPr>
            <a:lvl2pPr marL="622300" marR="0" lvl="1" indent="-7620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927100" marR="0" lvl="2" indent="-6350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295400" marR="0" lvl="3" indent="-8890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1638300" marR="0" lvl="4" indent="-889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1917700" marR="0" lvl="5"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2260600" marR="0" lvl="6"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2603500" marR="0" lvl="7"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2946400" marR="0" lvl="8"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20910520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Divider Slide 1">
  <p:cSld name="Divider Slide 1">
    <p:spTree>
      <p:nvGrpSpPr>
        <p:cNvPr id="1" name="Shape 262"/>
        <p:cNvGrpSpPr/>
        <p:nvPr/>
      </p:nvGrpSpPr>
      <p:grpSpPr>
        <a:xfrm>
          <a:off x="0" y="0"/>
          <a:ext cx="0" cy="0"/>
          <a:chOff x="0" y="0"/>
          <a:chExt cx="0" cy="0"/>
        </a:xfrm>
      </p:grpSpPr>
      <p:sp>
        <p:nvSpPr>
          <p:cNvPr id="263" name="Google Shape;263;p55"/>
          <p:cNvSpPr/>
          <p:nvPr/>
        </p:nvSpPr>
        <p:spPr>
          <a:xfrm>
            <a:off x="0" y="-4843"/>
            <a:ext cx="9144000" cy="6862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264" name="Google Shape;264;p55"/>
          <p:cNvSpPr txBox="1">
            <a:spLocks noGrp="1"/>
          </p:cNvSpPr>
          <p:nvPr>
            <p:ph type="title"/>
          </p:nvPr>
        </p:nvSpPr>
        <p:spPr>
          <a:xfrm>
            <a:off x="551322" y="950763"/>
            <a:ext cx="3576300" cy="2399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4000"/>
              <a:buFont typeface="Lato"/>
              <a:buNone/>
              <a:defRPr sz="4000" b="1" i="0" u="none" strike="noStrike" cap="none">
                <a:solidFill>
                  <a:schemeClr val="lt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265" name="Google Shape;265;p55"/>
          <p:cNvSpPr txBox="1">
            <a:spLocks noGrp="1"/>
          </p:cNvSpPr>
          <p:nvPr>
            <p:ph type="body" idx="1"/>
          </p:nvPr>
        </p:nvSpPr>
        <p:spPr>
          <a:xfrm>
            <a:off x="545828" y="3335169"/>
            <a:ext cx="3581700" cy="2238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1"/>
              </a:buClr>
              <a:buSzPts val="1500"/>
              <a:buFont typeface="Lato"/>
              <a:buNone/>
              <a:defRPr sz="15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266" name="Google Shape;266;p55"/>
          <p:cNvPicPr preferRelativeResize="0"/>
          <p:nvPr/>
        </p:nvPicPr>
        <p:blipFill rotWithShape="1">
          <a:blip r:embed="rId2">
            <a:alphaModFix/>
          </a:blip>
          <a:srcRect/>
          <a:stretch/>
        </p:blipFill>
        <p:spPr>
          <a:xfrm>
            <a:off x="4792226" y="0"/>
            <a:ext cx="4351773" cy="6858000"/>
          </a:xfrm>
          <a:prstGeom prst="rect">
            <a:avLst/>
          </a:prstGeom>
          <a:noFill/>
          <a:ln>
            <a:noFill/>
          </a:ln>
        </p:spPr>
      </p:pic>
      <p:pic>
        <p:nvPicPr>
          <p:cNvPr id="267" name="Google Shape;267;p55"/>
          <p:cNvPicPr preferRelativeResize="0"/>
          <p:nvPr/>
        </p:nvPicPr>
        <p:blipFill rotWithShape="1">
          <a:blip r:embed="rId3">
            <a:alphaModFix/>
          </a:blip>
          <a:srcRect/>
          <a:stretch/>
        </p:blipFill>
        <p:spPr>
          <a:xfrm>
            <a:off x="632597" y="5867401"/>
            <a:ext cx="2877633" cy="364033"/>
          </a:xfrm>
          <a:prstGeom prst="rect">
            <a:avLst/>
          </a:prstGeom>
          <a:noFill/>
          <a:ln>
            <a:noFill/>
          </a:ln>
        </p:spPr>
      </p:pic>
    </p:spTree>
    <p:extLst>
      <p:ext uri="{BB962C8B-B14F-4D97-AF65-F5344CB8AC3E}">
        <p14:creationId xmlns:p14="http://schemas.microsoft.com/office/powerpoint/2010/main" val="3516063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525092"/>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429663"/>
            <a:ext cx="8520600" cy="4274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12308" y="6221647"/>
            <a:ext cx="548700" cy="525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45781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268"/>
        <p:cNvGrpSpPr/>
        <p:nvPr/>
      </p:nvGrpSpPr>
      <p:grpSpPr>
        <a:xfrm>
          <a:off x="0" y="0"/>
          <a:ext cx="0" cy="0"/>
          <a:chOff x="0" y="0"/>
          <a:chExt cx="0" cy="0"/>
        </a:xfrm>
      </p:grpSpPr>
      <p:sp>
        <p:nvSpPr>
          <p:cNvPr id="269" name="Google Shape;269;p56"/>
          <p:cNvSpPr/>
          <p:nvPr/>
        </p:nvSpPr>
        <p:spPr>
          <a:xfrm>
            <a:off x="0" y="-4843"/>
            <a:ext cx="9144000" cy="6862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270" name="Google Shape;270;p56"/>
          <p:cNvSpPr txBox="1">
            <a:spLocks noGrp="1"/>
          </p:cNvSpPr>
          <p:nvPr>
            <p:ph type="title"/>
          </p:nvPr>
        </p:nvSpPr>
        <p:spPr>
          <a:xfrm>
            <a:off x="551322" y="950763"/>
            <a:ext cx="3576300" cy="2399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4000"/>
              <a:buFont typeface="Lato"/>
              <a:buNone/>
              <a:defRPr sz="4000" b="1" i="0" u="none" strike="noStrike" cap="none">
                <a:solidFill>
                  <a:schemeClr val="lt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271" name="Google Shape;271;p56"/>
          <p:cNvSpPr txBox="1">
            <a:spLocks noGrp="1"/>
          </p:cNvSpPr>
          <p:nvPr>
            <p:ph type="body" idx="1"/>
          </p:nvPr>
        </p:nvSpPr>
        <p:spPr>
          <a:xfrm>
            <a:off x="545828" y="3335169"/>
            <a:ext cx="3581700" cy="2238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1"/>
              </a:buClr>
              <a:buSzPts val="1500"/>
              <a:buFont typeface="Lato"/>
              <a:buNone/>
              <a:defRPr sz="15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272" name="Google Shape;272;p56"/>
          <p:cNvPicPr preferRelativeResize="0"/>
          <p:nvPr/>
        </p:nvPicPr>
        <p:blipFill rotWithShape="1">
          <a:blip r:embed="rId2">
            <a:alphaModFix/>
          </a:blip>
          <a:srcRect/>
          <a:stretch/>
        </p:blipFill>
        <p:spPr>
          <a:xfrm>
            <a:off x="632597" y="5867401"/>
            <a:ext cx="2877633" cy="364033"/>
          </a:xfrm>
          <a:prstGeom prst="rect">
            <a:avLst/>
          </a:prstGeom>
          <a:noFill/>
          <a:ln>
            <a:noFill/>
          </a:ln>
        </p:spPr>
      </p:pic>
      <p:pic>
        <p:nvPicPr>
          <p:cNvPr id="273" name="Google Shape;273;p56"/>
          <p:cNvPicPr preferRelativeResize="0"/>
          <p:nvPr/>
        </p:nvPicPr>
        <p:blipFill rotWithShape="1">
          <a:blip r:embed="rId3">
            <a:alphaModFix/>
          </a:blip>
          <a:srcRect/>
          <a:stretch/>
        </p:blipFill>
        <p:spPr>
          <a:xfrm>
            <a:off x="4791038" y="0"/>
            <a:ext cx="4351773" cy="6858000"/>
          </a:xfrm>
          <a:prstGeom prst="rect">
            <a:avLst/>
          </a:prstGeom>
          <a:noFill/>
          <a:ln>
            <a:noFill/>
          </a:ln>
        </p:spPr>
      </p:pic>
    </p:spTree>
    <p:extLst>
      <p:ext uri="{BB962C8B-B14F-4D97-AF65-F5344CB8AC3E}">
        <p14:creationId xmlns:p14="http://schemas.microsoft.com/office/powerpoint/2010/main" val="17893865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274"/>
        <p:cNvGrpSpPr/>
        <p:nvPr/>
      </p:nvGrpSpPr>
      <p:grpSpPr>
        <a:xfrm>
          <a:off x="0" y="0"/>
          <a:ext cx="0" cy="0"/>
          <a:chOff x="0" y="0"/>
          <a:chExt cx="0" cy="0"/>
        </a:xfrm>
      </p:grpSpPr>
      <p:sp>
        <p:nvSpPr>
          <p:cNvPr id="275" name="Google Shape;275;p57"/>
          <p:cNvSpPr/>
          <p:nvPr/>
        </p:nvSpPr>
        <p:spPr>
          <a:xfrm>
            <a:off x="0" y="0"/>
            <a:ext cx="9144000" cy="6858000"/>
          </a:xfrm>
          <a:prstGeom prst="rect">
            <a:avLst/>
          </a:prstGeom>
          <a:solidFill>
            <a:srgbClr val="67B1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chemeClr val="accent1"/>
              </a:solidFill>
              <a:latin typeface="Arial"/>
              <a:ea typeface="Arial"/>
              <a:cs typeface="Arial"/>
              <a:sym typeface="Arial"/>
            </a:endParaRPr>
          </a:p>
        </p:txBody>
      </p:sp>
      <p:sp>
        <p:nvSpPr>
          <p:cNvPr id="276" name="Google Shape;276;p57"/>
          <p:cNvSpPr txBox="1">
            <a:spLocks noGrp="1"/>
          </p:cNvSpPr>
          <p:nvPr>
            <p:ph type="body" idx="1"/>
          </p:nvPr>
        </p:nvSpPr>
        <p:spPr>
          <a:xfrm>
            <a:off x="506941" y="680852"/>
            <a:ext cx="8043300" cy="4452400"/>
          </a:xfrm>
          <a:prstGeom prst="rect">
            <a:avLst/>
          </a:prstGeom>
          <a:noFill/>
          <a:ln>
            <a:noFill/>
          </a:ln>
        </p:spPr>
        <p:txBody>
          <a:bodyPr spcFirstLastPara="1" wrap="square" lIns="91425" tIns="91425" rIns="91425" bIns="91425" anchor="ctr" anchorCtr="0"/>
          <a:lstStyle>
            <a:lvl1pPr marL="457200" marR="0" lvl="0" indent="-228600" algn="ctr" rtl="0">
              <a:lnSpc>
                <a:spcPct val="100000"/>
              </a:lnSpc>
              <a:spcBef>
                <a:spcPts val="300"/>
              </a:spcBef>
              <a:spcAft>
                <a:spcPts val="0"/>
              </a:spcAft>
              <a:buClr>
                <a:schemeClr val="lt2"/>
              </a:buClr>
              <a:buSzPts val="4000"/>
              <a:buFont typeface="Lato"/>
              <a:buNone/>
              <a:defRPr sz="4000" b="1" i="0" u="none" strike="noStrike" cap="none">
                <a:solidFill>
                  <a:schemeClr val="accen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277" name="Google Shape;277;p57"/>
          <p:cNvPicPr preferRelativeResize="0"/>
          <p:nvPr/>
        </p:nvPicPr>
        <p:blipFill rotWithShape="1">
          <a:blip r:embed="rId2">
            <a:alphaModFix/>
          </a:blip>
          <a:srcRect/>
          <a:stretch/>
        </p:blipFill>
        <p:spPr>
          <a:xfrm>
            <a:off x="3425959" y="5319501"/>
            <a:ext cx="2223279" cy="418535"/>
          </a:xfrm>
          <a:prstGeom prst="rect">
            <a:avLst/>
          </a:prstGeom>
          <a:noFill/>
          <a:ln>
            <a:noFill/>
          </a:ln>
        </p:spPr>
      </p:pic>
    </p:spTree>
    <p:extLst>
      <p:ext uri="{BB962C8B-B14F-4D97-AF65-F5344CB8AC3E}">
        <p14:creationId xmlns:p14="http://schemas.microsoft.com/office/powerpoint/2010/main" val="146884259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Standard Slide 1">
  <p:cSld name="Standard Slide 1">
    <p:spTree>
      <p:nvGrpSpPr>
        <p:cNvPr id="1" name="Shape 278"/>
        <p:cNvGrpSpPr/>
        <p:nvPr/>
      </p:nvGrpSpPr>
      <p:grpSpPr>
        <a:xfrm>
          <a:off x="0" y="0"/>
          <a:ext cx="0" cy="0"/>
          <a:chOff x="0" y="0"/>
          <a:chExt cx="0" cy="0"/>
        </a:xfrm>
      </p:grpSpPr>
      <p:sp>
        <p:nvSpPr>
          <p:cNvPr id="279" name="Google Shape;279;p58"/>
          <p:cNvSpPr txBox="1">
            <a:spLocks noGrp="1"/>
          </p:cNvSpPr>
          <p:nvPr>
            <p:ph type="title"/>
          </p:nvPr>
        </p:nvSpPr>
        <p:spPr>
          <a:xfrm>
            <a:off x="546067" y="1495567"/>
            <a:ext cx="1909200" cy="1435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80" name="Google Shape;280;p58"/>
          <p:cNvSpPr txBox="1">
            <a:spLocks noGrp="1"/>
          </p:cNvSpPr>
          <p:nvPr>
            <p:ph type="body" idx="1"/>
          </p:nvPr>
        </p:nvSpPr>
        <p:spPr>
          <a:xfrm>
            <a:off x="2902700" y="1496484"/>
            <a:ext cx="57189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1" name="Google Shape;281;p58"/>
          <p:cNvSpPr txBox="1">
            <a:spLocks noGrp="1"/>
          </p:cNvSpPr>
          <p:nvPr>
            <p:ph type="body" idx="2"/>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073319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tandard Slide">
  <p:cSld name="Standard Slide">
    <p:spTree>
      <p:nvGrpSpPr>
        <p:cNvPr id="1" name="Shape 282"/>
        <p:cNvGrpSpPr/>
        <p:nvPr/>
      </p:nvGrpSpPr>
      <p:grpSpPr>
        <a:xfrm>
          <a:off x="0" y="0"/>
          <a:ext cx="0" cy="0"/>
          <a:chOff x="0" y="0"/>
          <a:chExt cx="0" cy="0"/>
        </a:xfrm>
      </p:grpSpPr>
      <p:sp>
        <p:nvSpPr>
          <p:cNvPr id="283" name="Google Shape;283;p59"/>
          <p:cNvSpPr txBox="1">
            <a:spLocks noGrp="1"/>
          </p:cNvSpPr>
          <p:nvPr>
            <p:ph type="title"/>
          </p:nvPr>
        </p:nvSpPr>
        <p:spPr>
          <a:xfrm>
            <a:off x="546067" y="1495567"/>
            <a:ext cx="1909200" cy="1435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84" name="Google Shape;284;p59"/>
          <p:cNvSpPr txBox="1">
            <a:spLocks noGrp="1"/>
          </p:cNvSpPr>
          <p:nvPr>
            <p:ph type="body" idx="1"/>
          </p:nvPr>
        </p:nvSpPr>
        <p:spPr>
          <a:xfrm>
            <a:off x="2902700" y="1496484"/>
            <a:ext cx="57189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5" name="Google Shape;285;p59"/>
          <p:cNvSpPr txBox="1">
            <a:spLocks noGrp="1"/>
          </p:cNvSpPr>
          <p:nvPr>
            <p:ph type="body" idx="2"/>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088450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Green Text Slide">
  <p:cSld name="Green Text Slide">
    <p:spTree>
      <p:nvGrpSpPr>
        <p:cNvPr id="1" name="Shape 286"/>
        <p:cNvGrpSpPr/>
        <p:nvPr/>
      </p:nvGrpSpPr>
      <p:grpSpPr>
        <a:xfrm>
          <a:off x="0" y="0"/>
          <a:ext cx="0" cy="0"/>
          <a:chOff x="0" y="0"/>
          <a:chExt cx="0" cy="0"/>
        </a:xfrm>
      </p:grpSpPr>
      <p:sp>
        <p:nvSpPr>
          <p:cNvPr id="287" name="Google Shape;287;p60"/>
          <p:cNvSpPr/>
          <p:nvPr/>
        </p:nvSpPr>
        <p:spPr>
          <a:xfrm>
            <a:off x="0" y="0"/>
            <a:ext cx="91440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chemeClr val="dk1"/>
              </a:solidFill>
              <a:latin typeface="Lato"/>
              <a:ea typeface="Lato"/>
              <a:cs typeface="Lato"/>
              <a:sym typeface="Lato"/>
            </a:endParaRPr>
          </a:p>
        </p:txBody>
      </p:sp>
      <p:pic>
        <p:nvPicPr>
          <p:cNvPr id="288" name="Google Shape;288;p60"/>
          <p:cNvPicPr preferRelativeResize="0"/>
          <p:nvPr/>
        </p:nvPicPr>
        <p:blipFill rotWithShape="1">
          <a:blip r:embed="rId2">
            <a:alphaModFix/>
          </a:blip>
          <a:srcRect/>
          <a:stretch/>
        </p:blipFill>
        <p:spPr>
          <a:xfrm>
            <a:off x="2831972" y="5319500"/>
            <a:ext cx="3372725" cy="426667"/>
          </a:xfrm>
          <a:prstGeom prst="rect">
            <a:avLst/>
          </a:prstGeom>
          <a:noFill/>
          <a:ln>
            <a:noFill/>
          </a:ln>
        </p:spPr>
      </p:pic>
      <p:sp>
        <p:nvSpPr>
          <p:cNvPr id="289" name="Google Shape;289;p60"/>
          <p:cNvSpPr txBox="1">
            <a:spLocks noGrp="1"/>
          </p:cNvSpPr>
          <p:nvPr>
            <p:ph type="body" idx="1"/>
          </p:nvPr>
        </p:nvSpPr>
        <p:spPr>
          <a:xfrm>
            <a:off x="506940" y="680852"/>
            <a:ext cx="8043300" cy="4452400"/>
          </a:xfrm>
          <a:prstGeom prst="rect">
            <a:avLst/>
          </a:prstGeom>
          <a:noFill/>
          <a:ln>
            <a:noFill/>
          </a:ln>
        </p:spPr>
        <p:txBody>
          <a:bodyPr spcFirstLastPara="1" wrap="square" lIns="91425" tIns="91425" rIns="91425" bIns="91425" anchor="ctr" anchorCtr="0"/>
          <a:lstStyle>
            <a:lvl1pPr marL="457200" marR="0" lvl="0" indent="-228600" algn="ctr" rtl="0">
              <a:lnSpc>
                <a:spcPct val="120000"/>
              </a:lnSpc>
              <a:spcBef>
                <a:spcPts val="400"/>
              </a:spcBef>
              <a:spcAft>
                <a:spcPts val="0"/>
              </a:spcAft>
              <a:buClr>
                <a:schemeClr val="lt2"/>
              </a:buClr>
              <a:buSzPts val="4000"/>
              <a:buFont typeface="Lato"/>
              <a:buNone/>
              <a:defRPr sz="4000" b="1" i="0" u="none" strike="noStrike" cap="none">
                <a:solidFill>
                  <a:schemeClr val="accen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30599087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290"/>
        <p:cNvGrpSpPr/>
        <p:nvPr/>
      </p:nvGrpSpPr>
      <p:grpSpPr>
        <a:xfrm>
          <a:off x="0" y="0"/>
          <a:ext cx="0" cy="0"/>
          <a:chOff x="0" y="0"/>
          <a:chExt cx="0" cy="0"/>
        </a:xfrm>
      </p:grpSpPr>
      <p:sp>
        <p:nvSpPr>
          <p:cNvPr id="291" name="Google Shape;291;p61"/>
          <p:cNvSpPr txBox="1">
            <a:spLocks noGrp="1"/>
          </p:cNvSpPr>
          <p:nvPr>
            <p:ph type="sldNum" idx="12"/>
          </p:nvPr>
        </p:nvSpPr>
        <p:spPr>
          <a:xfrm>
            <a:off x="6627906" y="6356351"/>
            <a:ext cx="2133600" cy="365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en-US"/>
          </a:p>
          <a:p>
            <a:pPr marL="457200" lvl="1" indent="-88900" algn="l"/>
            <a:endParaRPr lang="en-US"/>
          </a:p>
          <a:p>
            <a:pPr marL="914400" lvl="2" indent="-88900" algn="l"/>
            <a:endParaRPr lang="en-US"/>
          </a:p>
          <a:p>
            <a:pPr marL="1371600" lvl="3" indent="-88900" algn="l"/>
            <a:endParaRPr lang="en-US"/>
          </a:p>
          <a:p>
            <a:pPr marL="1828800" lvl="4" indent="-88900" algn="l"/>
            <a:endParaRPr lang="en-US"/>
          </a:p>
          <a:p>
            <a:pPr marL="2286000" lvl="5" indent="-88900" algn="l"/>
            <a:endParaRPr lang="en-US"/>
          </a:p>
          <a:p>
            <a:pPr marL="2743200" lvl="6" indent="-88900" algn="l"/>
            <a:endParaRPr lang="en-US"/>
          </a:p>
          <a:p>
            <a:pPr marL="3200400" lvl="7" indent="-88900" algn="l"/>
            <a:endParaRPr lang="en-US"/>
          </a:p>
          <a:p>
            <a:pPr marL="3657600" lvl="8" indent="-88900" algn="l"/>
            <a:endParaRPr lang="en-US"/>
          </a:p>
        </p:txBody>
      </p:sp>
      <p:sp>
        <p:nvSpPr>
          <p:cNvPr id="292" name="Google Shape;292;p61"/>
          <p:cNvSpPr txBox="1"/>
          <p:nvPr/>
        </p:nvSpPr>
        <p:spPr>
          <a:xfrm>
            <a:off x="546067" y="1495567"/>
            <a:ext cx="1909200" cy="143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Lato"/>
              <a:buNone/>
            </a:pPr>
            <a:r>
              <a:rPr lang="en" sz="2400" b="1" i="0" u="none" strike="noStrike" cap="none">
                <a:solidFill>
                  <a:schemeClr val="lt1"/>
                </a:solidFill>
                <a:latin typeface="Lato"/>
                <a:ea typeface="Lato"/>
                <a:cs typeface="Lato"/>
                <a:sym typeface="Lato"/>
              </a:rPr>
              <a:t>Click to edit Master title style</a:t>
            </a:r>
            <a:endParaRPr sz="2400" b="1" i="0" u="none" strike="noStrike" cap="none">
              <a:solidFill>
                <a:schemeClr val="lt1"/>
              </a:solidFill>
              <a:latin typeface="Lato"/>
              <a:ea typeface="Lato"/>
              <a:cs typeface="Lato"/>
              <a:sym typeface="Lato"/>
            </a:endParaRPr>
          </a:p>
        </p:txBody>
      </p:sp>
      <p:sp>
        <p:nvSpPr>
          <p:cNvPr id="293" name="Google Shape;293;p61"/>
          <p:cNvSpPr txBox="1">
            <a:spLocks noGrp="1"/>
          </p:cNvSpPr>
          <p:nvPr>
            <p:ph type="body" idx="1"/>
          </p:nvPr>
        </p:nvSpPr>
        <p:spPr>
          <a:xfrm>
            <a:off x="2902700"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4" name="Google Shape;294;p61"/>
          <p:cNvSpPr txBox="1">
            <a:spLocks noGrp="1"/>
          </p:cNvSpPr>
          <p:nvPr>
            <p:ph type="body" idx="2"/>
          </p:nvPr>
        </p:nvSpPr>
        <p:spPr>
          <a:xfrm>
            <a:off x="5896723"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5" name="Google Shape;295;p61"/>
          <p:cNvSpPr txBox="1">
            <a:spLocks noGrp="1"/>
          </p:cNvSpPr>
          <p:nvPr>
            <p:ph type="body" idx="3"/>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b="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6473029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296"/>
        <p:cNvGrpSpPr/>
        <p:nvPr/>
      </p:nvGrpSpPr>
      <p:grpSpPr>
        <a:xfrm>
          <a:off x="0" y="0"/>
          <a:ext cx="0" cy="0"/>
          <a:chOff x="0" y="0"/>
          <a:chExt cx="0" cy="0"/>
        </a:xfrm>
      </p:grpSpPr>
      <p:sp>
        <p:nvSpPr>
          <p:cNvPr id="297" name="Google Shape;297;p62"/>
          <p:cNvSpPr txBox="1">
            <a:spLocks noGrp="1"/>
          </p:cNvSpPr>
          <p:nvPr>
            <p:ph type="title"/>
          </p:nvPr>
        </p:nvSpPr>
        <p:spPr>
          <a:xfrm>
            <a:off x="457200" y="274637"/>
            <a:ext cx="8229600" cy="734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98" name="Google Shape;298;p62"/>
          <p:cNvSpPr txBox="1">
            <a:spLocks noGrp="1"/>
          </p:cNvSpPr>
          <p:nvPr>
            <p:ph type="body" idx="1"/>
          </p:nvPr>
        </p:nvSpPr>
        <p:spPr>
          <a:xfrm>
            <a:off x="457200" y="1535112"/>
            <a:ext cx="4040100" cy="6400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Arial"/>
                <a:ea typeface="Arial"/>
                <a:cs typeface="Arial"/>
                <a:sym typeface="Arial"/>
              </a:defRPr>
            </a:lvl9pPr>
          </a:lstStyle>
          <a:p>
            <a:endParaRPr/>
          </a:p>
        </p:txBody>
      </p:sp>
      <p:sp>
        <p:nvSpPr>
          <p:cNvPr id="299" name="Google Shape;299;p62"/>
          <p:cNvSpPr txBox="1">
            <a:spLocks noGrp="1"/>
          </p:cNvSpPr>
          <p:nvPr>
            <p:ph type="body" idx="2"/>
          </p:nvPr>
        </p:nvSpPr>
        <p:spPr>
          <a:xfrm>
            <a:off x="457200" y="2174875"/>
            <a:ext cx="4040100" cy="3951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0" name="Google Shape;300;p62"/>
          <p:cNvSpPr txBox="1">
            <a:spLocks noGrp="1"/>
          </p:cNvSpPr>
          <p:nvPr>
            <p:ph type="body" idx="3"/>
          </p:nvPr>
        </p:nvSpPr>
        <p:spPr>
          <a:xfrm>
            <a:off x="4645025" y="1535112"/>
            <a:ext cx="4041900" cy="6400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Arial"/>
                <a:ea typeface="Arial"/>
                <a:cs typeface="Arial"/>
                <a:sym typeface="Arial"/>
              </a:defRPr>
            </a:lvl9pPr>
          </a:lstStyle>
          <a:p>
            <a:endParaRPr/>
          </a:p>
        </p:txBody>
      </p:sp>
      <p:sp>
        <p:nvSpPr>
          <p:cNvPr id="301" name="Google Shape;301;p62"/>
          <p:cNvSpPr txBox="1">
            <a:spLocks noGrp="1"/>
          </p:cNvSpPr>
          <p:nvPr>
            <p:ph type="body" idx="4"/>
          </p:nvPr>
        </p:nvSpPr>
        <p:spPr>
          <a:xfrm>
            <a:off x="4645025" y="2174875"/>
            <a:ext cx="4041900" cy="3951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2" name="Google Shape;302;p62"/>
          <p:cNvSpPr txBox="1">
            <a:spLocks noGrp="1"/>
          </p:cNvSpPr>
          <p:nvPr>
            <p:ph type="sldNum" idx="12"/>
          </p:nvPr>
        </p:nvSpPr>
        <p:spPr>
          <a:xfrm>
            <a:off x="6627906" y="6356351"/>
            <a:ext cx="2133600" cy="36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lang="en-US"/>
          </a:p>
          <a:p>
            <a:pPr marL="457200" lvl="1" algn="l"/>
            <a:endParaRPr lang="en-US"/>
          </a:p>
          <a:p>
            <a:pPr marL="914400" lvl="2" algn="l"/>
            <a:endParaRPr lang="en-US"/>
          </a:p>
          <a:p>
            <a:pPr marL="1371600" lvl="3" algn="l"/>
            <a:endParaRPr lang="en-US"/>
          </a:p>
          <a:p>
            <a:pPr marL="1828800" lvl="4" algn="l"/>
            <a:endParaRPr lang="en-US"/>
          </a:p>
          <a:p>
            <a:pPr marL="2286000" lvl="5" algn="l"/>
            <a:endParaRPr lang="en-US"/>
          </a:p>
          <a:p>
            <a:pPr marL="2743200" lvl="6" algn="l"/>
            <a:endParaRPr lang="en-US"/>
          </a:p>
          <a:p>
            <a:pPr marL="3200400" lvl="7" algn="l"/>
            <a:endParaRPr lang="en-US"/>
          </a:p>
          <a:p>
            <a:pPr marL="3657600" lvl="8" algn="l"/>
            <a:endParaRPr lang="en-US"/>
          </a:p>
        </p:txBody>
      </p:sp>
    </p:spTree>
    <p:extLst>
      <p:ext uri="{BB962C8B-B14F-4D97-AF65-F5344CB8AC3E}">
        <p14:creationId xmlns:p14="http://schemas.microsoft.com/office/powerpoint/2010/main" val="29275622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Blank Media WITH FOOTER">
  <p:cSld name="Blank Media WITH FOOTER">
    <p:spTree>
      <p:nvGrpSpPr>
        <p:cNvPr id="1" name="Shape 303"/>
        <p:cNvGrpSpPr/>
        <p:nvPr/>
      </p:nvGrpSpPr>
      <p:grpSpPr>
        <a:xfrm>
          <a:off x="0" y="0"/>
          <a:ext cx="0" cy="0"/>
          <a:chOff x="0" y="0"/>
          <a:chExt cx="0" cy="0"/>
        </a:xfrm>
      </p:grpSpPr>
      <p:sp>
        <p:nvSpPr>
          <p:cNvPr id="304" name="Google Shape;304;p63"/>
          <p:cNvSpPr txBox="1">
            <a:spLocks noGrp="1"/>
          </p:cNvSpPr>
          <p:nvPr>
            <p:ph type="title"/>
          </p:nvPr>
        </p:nvSpPr>
        <p:spPr>
          <a:xfrm>
            <a:off x="248030" y="144443"/>
            <a:ext cx="8667000" cy="1380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lvl="1" rtl="0">
              <a:spcBef>
                <a:spcPts val="0"/>
              </a:spcBef>
              <a:spcAft>
                <a:spcPts val="0"/>
              </a:spcAft>
              <a:buSzPts val="1050"/>
              <a:buFont typeface="Arial"/>
              <a:buNone/>
              <a:defRPr sz="1350"/>
            </a:lvl2pPr>
            <a:lvl3pPr lvl="2" rtl="0">
              <a:spcBef>
                <a:spcPts val="0"/>
              </a:spcBef>
              <a:spcAft>
                <a:spcPts val="0"/>
              </a:spcAft>
              <a:buSzPts val="1050"/>
              <a:buFont typeface="Arial"/>
              <a:buNone/>
              <a:defRPr sz="1350"/>
            </a:lvl3pPr>
            <a:lvl4pPr lvl="3" rtl="0">
              <a:spcBef>
                <a:spcPts val="0"/>
              </a:spcBef>
              <a:spcAft>
                <a:spcPts val="0"/>
              </a:spcAft>
              <a:buSzPts val="1050"/>
              <a:buFont typeface="Arial"/>
              <a:buNone/>
              <a:defRPr sz="1350"/>
            </a:lvl4pPr>
            <a:lvl5pPr lvl="4" rtl="0">
              <a:spcBef>
                <a:spcPts val="0"/>
              </a:spcBef>
              <a:spcAft>
                <a:spcPts val="0"/>
              </a:spcAft>
              <a:buSzPts val="1050"/>
              <a:buFont typeface="Arial"/>
              <a:buNone/>
              <a:defRPr sz="1350"/>
            </a:lvl5pPr>
            <a:lvl6pPr lvl="5" rtl="0">
              <a:spcBef>
                <a:spcPts val="0"/>
              </a:spcBef>
              <a:spcAft>
                <a:spcPts val="0"/>
              </a:spcAft>
              <a:buSzPts val="1050"/>
              <a:buFont typeface="Arial"/>
              <a:buNone/>
              <a:defRPr sz="1350"/>
            </a:lvl6pPr>
            <a:lvl7pPr lvl="6" rtl="0">
              <a:spcBef>
                <a:spcPts val="0"/>
              </a:spcBef>
              <a:spcAft>
                <a:spcPts val="0"/>
              </a:spcAft>
              <a:buSzPts val="1050"/>
              <a:buFont typeface="Arial"/>
              <a:buNone/>
              <a:defRPr sz="1350"/>
            </a:lvl7pPr>
            <a:lvl8pPr lvl="7" rtl="0">
              <a:spcBef>
                <a:spcPts val="0"/>
              </a:spcBef>
              <a:spcAft>
                <a:spcPts val="0"/>
              </a:spcAft>
              <a:buSzPts val="1050"/>
              <a:buFont typeface="Arial"/>
              <a:buNone/>
              <a:defRPr sz="1350"/>
            </a:lvl8pPr>
            <a:lvl9pPr lvl="8" rtl="0">
              <a:spcBef>
                <a:spcPts val="0"/>
              </a:spcBef>
              <a:spcAft>
                <a:spcPts val="0"/>
              </a:spcAft>
              <a:buSzPts val="1050"/>
              <a:buFont typeface="Arial"/>
              <a:buNone/>
              <a:defRPr sz="1350"/>
            </a:lvl9pPr>
          </a:lstStyle>
          <a:p>
            <a:endParaRPr/>
          </a:p>
        </p:txBody>
      </p:sp>
      <p:sp>
        <p:nvSpPr>
          <p:cNvPr id="305" name="Google Shape;305;p63"/>
          <p:cNvSpPr txBox="1"/>
          <p:nvPr/>
        </p:nvSpPr>
        <p:spPr>
          <a:xfrm>
            <a:off x="4485788" y="6460359"/>
            <a:ext cx="4382700" cy="252400"/>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000000"/>
              </a:buClr>
              <a:buSzPts val="917"/>
              <a:buFont typeface="Arial"/>
              <a:buNone/>
            </a:pPr>
            <a:r>
              <a:rPr lang="en" sz="750">
                <a:solidFill>
                  <a:srgbClr val="999999"/>
                </a:solidFill>
                <a:latin typeface="Calibri"/>
                <a:ea typeface="Calibri"/>
                <a:cs typeface="Calibri"/>
                <a:sym typeface="Calibri"/>
              </a:rPr>
              <a:t>Source: </a:t>
            </a:r>
            <a:r>
              <a:rPr lang="en" sz="750" i="1">
                <a:solidFill>
                  <a:srgbClr val="999999"/>
                </a:solidFill>
                <a:latin typeface="Calibri"/>
                <a:ea typeface="Calibri"/>
                <a:cs typeface="Calibri"/>
                <a:sym typeface="Calibri"/>
              </a:rPr>
              <a:t>The Common Sense Census: Media Use by Kids Age Zero to Eight (2017)</a:t>
            </a:r>
            <a:endParaRPr sz="750" i="1">
              <a:solidFill>
                <a:srgbClr val="999999"/>
              </a:solidFill>
              <a:latin typeface="Calibri"/>
              <a:ea typeface="Calibri"/>
              <a:cs typeface="Calibri"/>
              <a:sym typeface="Calibri"/>
            </a:endParaRPr>
          </a:p>
        </p:txBody>
      </p:sp>
    </p:spTree>
    <p:extLst>
      <p:ext uri="{BB962C8B-B14F-4D97-AF65-F5344CB8AC3E}">
        <p14:creationId xmlns:p14="http://schemas.microsoft.com/office/powerpoint/2010/main" val="27946236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06"/>
        <p:cNvGrpSpPr/>
        <p:nvPr/>
      </p:nvGrpSpPr>
      <p:grpSpPr>
        <a:xfrm>
          <a:off x="0" y="0"/>
          <a:ext cx="0" cy="0"/>
          <a:chOff x="0" y="0"/>
          <a:chExt cx="0" cy="0"/>
        </a:xfrm>
      </p:grpSpPr>
      <p:sp>
        <p:nvSpPr>
          <p:cNvPr id="307" name="Google Shape;307;p64"/>
          <p:cNvSpPr txBox="1">
            <a:spLocks noGrp="1"/>
          </p:cNvSpPr>
          <p:nvPr>
            <p:ph type="title"/>
          </p:nvPr>
        </p:nvSpPr>
        <p:spPr>
          <a:xfrm>
            <a:off x="0" y="0"/>
            <a:ext cx="9144000" cy="1345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32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308" name="Google Shape;308;p64"/>
          <p:cNvSpPr txBox="1">
            <a:spLocks noGrp="1"/>
          </p:cNvSpPr>
          <p:nvPr>
            <p:ph type="sldNum" idx="12"/>
          </p:nvPr>
        </p:nvSpPr>
        <p:spPr>
          <a:xfrm>
            <a:off x="767116"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86069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Image(s) with Large Text">
  <p:cSld name="Image(s) with Large Text">
    <p:spTree>
      <p:nvGrpSpPr>
        <p:cNvPr id="1" name="Shape 309"/>
        <p:cNvGrpSpPr/>
        <p:nvPr/>
      </p:nvGrpSpPr>
      <p:grpSpPr>
        <a:xfrm>
          <a:off x="0" y="0"/>
          <a:ext cx="0" cy="0"/>
          <a:chOff x="0" y="0"/>
          <a:chExt cx="0" cy="0"/>
        </a:xfrm>
      </p:grpSpPr>
      <p:sp>
        <p:nvSpPr>
          <p:cNvPr id="310" name="Google Shape;310;p65"/>
          <p:cNvSpPr>
            <a:spLocks noGrp="1"/>
          </p:cNvSpPr>
          <p:nvPr>
            <p:ph type="pic" idx="2"/>
          </p:nvPr>
        </p:nvSpPr>
        <p:spPr>
          <a:xfrm>
            <a:off x="3235386" y="0"/>
            <a:ext cx="5908500" cy="6858000"/>
          </a:xfrm>
          <a:prstGeom prst="rect">
            <a:avLst/>
          </a:prstGeom>
          <a:noFill/>
          <a:ln>
            <a:noFill/>
          </a:ln>
        </p:spPr>
        <p:txBody>
          <a:bodyPr spcFirstLastPara="1" wrap="square" lIns="91425" tIns="91425" rIns="91425" bIns="91425" anchor="t" anchorCtr="0"/>
          <a:lstStyle>
            <a:lvl1pPr marL="114300" marR="0" lvl="0" indent="381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295275" marR="0" lvl="1" indent="34925"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457200" marR="0" lvl="2" indent="50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647700" marR="0" lvl="3" indent="381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809625" marR="0" lvl="4" indent="28575"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473960" marR="0" lvl="5" indent="2539"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2931160" marR="0" lvl="6" indent="2539"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388357" marR="0" lvl="7" indent="2542"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3845557" marR="0" lvl="8" indent="2542"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311" name="Google Shape;311;p65"/>
          <p:cNvSpPr txBox="1">
            <a:spLocks noGrp="1"/>
          </p:cNvSpPr>
          <p:nvPr>
            <p:ph type="body" idx="1"/>
          </p:nvPr>
        </p:nvSpPr>
        <p:spPr>
          <a:xfrm>
            <a:off x="454025" y="529163"/>
            <a:ext cx="2579700" cy="56556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rgbClr val="000000"/>
              </a:buClr>
              <a:buSzPts val="1400"/>
              <a:buFont typeface="Helvetica Neue"/>
              <a:buNone/>
              <a:defRPr sz="2000" b="1" i="0" u="none" strike="noStrike" cap="none">
                <a:solidFill>
                  <a:srgbClr val="000000"/>
                </a:solidFill>
                <a:latin typeface="Arial"/>
                <a:ea typeface="Arial"/>
                <a:cs typeface="Arial"/>
                <a:sym typeface="A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
        <p:nvSpPr>
          <p:cNvPr id="312" name="Google Shape;312;p65"/>
          <p:cNvSpPr txBox="1">
            <a:spLocks noGrp="1"/>
          </p:cNvSpPr>
          <p:nvPr>
            <p:ph type="sldNum" idx="12"/>
          </p:nvPr>
        </p:nvSpPr>
        <p:spPr>
          <a:xfrm>
            <a:off x="767116"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0099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525092"/>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12308" y="6221647"/>
            <a:ext cx="548700" cy="525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22183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525092"/>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12308" y="6221647"/>
            <a:ext cx="548700" cy="525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51013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852800"/>
            <a:ext cx="79461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12308" y="6221647"/>
            <a:ext cx="548700" cy="525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7954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12308" y="6221647"/>
            <a:ext cx="548700" cy="525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47080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4572000" y="75650"/>
            <a:ext cx="4518000" cy="5816700"/>
          </a:xfrm>
          <a:prstGeom prst="rect">
            <a:avLst/>
          </a:prstGeom>
          <a:solidFill>
            <a:srgbClr val="4A6B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1" name="Google Shape;41;p9"/>
          <p:cNvSpPr txBox="1">
            <a:spLocks noGrp="1"/>
          </p:cNvSpPr>
          <p:nvPr>
            <p:ph type="sldNum" idx="12"/>
          </p:nvPr>
        </p:nvSpPr>
        <p:spPr>
          <a:xfrm>
            <a:off x="8412308" y="6221647"/>
            <a:ext cx="548700" cy="525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12426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12308" y="6221647"/>
            <a:ext cx="548700" cy="525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6852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642555"/>
            <a:ext cx="8520600" cy="1184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1879178"/>
            <a:ext cx="8520600" cy="2552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 name="Google Shape;48;p11"/>
          <p:cNvSpPr txBox="1">
            <a:spLocks noGrp="1"/>
          </p:cNvSpPr>
          <p:nvPr>
            <p:ph type="sldNum" idx="12"/>
          </p:nvPr>
        </p:nvSpPr>
        <p:spPr>
          <a:xfrm>
            <a:off x="8412308" y="6221647"/>
            <a:ext cx="548700" cy="525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72821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12308" y="6221647"/>
            <a:ext cx="548700" cy="525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3802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Alt.">
    <p:spTree>
      <p:nvGrpSpPr>
        <p:cNvPr id="1" name=""/>
        <p:cNvGrpSpPr/>
        <p:nvPr/>
      </p:nvGrpSpPr>
      <p:grpSpPr>
        <a:xfrm>
          <a:off x="0" y="0"/>
          <a:ext cx="0" cy="0"/>
          <a:chOff x="0" y="0"/>
          <a:chExt cx="0" cy="0"/>
        </a:xfrm>
      </p:grpSpPr>
      <p:pic>
        <p:nvPicPr>
          <p:cNvPr id="8" name="Picture 7" descr="wireframeOverlay-TCFull.png"/>
          <p:cNvPicPr>
            <a:picLocks noChangeAspect="1"/>
          </p:cNvPicPr>
          <p:nvPr/>
        </p:nvPicPr>
        <p:blipFill>
          <a:blip r:embed="rId2"/>
          <a:srcRect l="-198711"/>
          <a:stretch>
            <a:fillRect/>
          </a:stretch>
        </p:blipFill>
        <p:spPr>
          <a:xfrm>
            <a:off x="177999" y="1179576"/>
            <a:ext cx="8788373" cy="5276088"/>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1pPr>
              <a:buClrTx/>
              <a:defRPr>
                <a:solidFill>
                  <a:schemeClr val="bg1"/>
                </a:solidFill>
              </a:defRPr>
            </a:lvl1pPr>
            <a:lvl2pPr>
              <a:buClr>
                <a:schemeClr val="bg1">
                  <a:lumMod val="75000"/>
                </a:schemeClr>
              </a:buClr>
              <a:defRPr>
                <a:solidFill>
                  <a:schemeClr val="bg1"/>
                </a:solidFill>
              </a:defRPr>
            </a:lvl2pPr>
            <a:lvl3pPr>
              <a:buClrTx/>
              <a:defRPr>
                <a:solidFill>
                  <a:schemeClr val="bg1"/>
                </a:solidFill>
              </a:defRPr>
            </a:lvl3pPr>
            <a:lvl4pPr>
              <a:buClr>
                <a:schemeClr val="bg1">
                  <a:lumMod val="75000"/>
                </a:schemeClr>
              </a:buClr>
              <a:defRPr>
                <a:solidFill>
                  <a:schemeClr val="bg1"/>
                </a:solidFill>
              </a:defRPr>
            </a:lvl4pPr>
            <a:lvl5pPr>
              <a:buClrTx/>
              <a:defRPr>
                <a:solidFill>
                  <a:schemeClr val="bg1"/>
                </a:solidFill>
              </a:defRPr>
            </a:lvl5pPr>
            <a:lvl6pPr>
              <a:buClr>
                <a:schemeClr val="bg1">
                  <a:lumMod val="75000"/>
                </a:schemeClr>
              </a:buClr>
              <a:defRPr lang="en-US" sz="1800" kern="1200" dirty="0" smtClean="0">
                <a:solidFill>
                  <a:schemeClr val="bg1"/>
                </a:solidFill>
                <a:latin typeface="+mn-lt"/>
                <a:ea typeface="+mn-ea"/>
                <a:cs typeface="+mn-cs"/>
              </a:defRPr>
            </a:lvl6pPr>
            <a:lvl7pPr>
              <a:buClr>
                <a:schemeClr val="bg1"/>
              </a:buClr>
              <a:defRPr lang="en-US" sz="1800" kern="1200" dirty="0" smtClean="0">
                <a:solidFill>
                  <a:schemeClr val="bg1"/>
                </a:solidFill>
                <a:latin typeface="+mn-lt"/>
                <a:ea typeface="+mn-ea"/>
                <a:cs typeface="+mn-cs"/>
              </a:defRPr>
            </a:lvl7pPr>
            <a:lvl8pPr>
              <a:buClr>
                <a:schemeClr val="bg1">
                  <a:lumMod val="75000"/>
                </a:schemeClr>
              </a:buClr>
              <a:defRPr lang="en-US" sz="1800" kern="1200" dirty="0" smtClean="0">
                <a:solidFill>
                  <a:schemeClr val="bg1"/>
                </a:solidFill>
                <a:latin typeface="+mn-lt"/>
                <a:ea typeface="+mn-ea"/>
                <a:cs typeface="+mn-cs"/>
              </a:defRPr>
            </a:lvl8pPr>
            <a:lvl9pPr>
              <a:buClr>
                <a:schemeClr val="bg1"/>
              </a:buClr>
              <a:defRPr sz="1800" kern="1200" dirty="0">
                <a:solidFill>
                  <a:schemeClr val="bg1"/>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CE38E4D-051A-41E1-86A4-E56916468FD0}"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itle">
  <p:cSld name="Title and body">
    <p:bg>
      <p:bgPr>
        <a:solidFill>
          <a:srgbClr val="11324A"/>
        </a:solidFill>
        <a:effectLst/>
      </p:bgPr>
    </p:bg>
    <p:spTree>
      <p:nvGrpSpPr>
        <p:cNvPr id="1" name="Shape 9"/>
        <p:cNvGrpSpPr/>
        <p:nvPr/>
      </p:nvGrpSpPr>
      <p:grpSpPr>
        <a:xfrm>
          <a:off x="0" y="0"/>
          <a:ext cx="0" cy="0"/>
          <a:chOff x="0" y="0"/>
          <a:chExt cx="0" cy="0"/>
        </a:xfrm>
      </p:grpSpPr>
      <p:sp>
        <p:nvSpPr>
          <p:cNvPr id="10" name="Google Shape;10;p2"/>
          <p:cNvSpPr/>
          <p:nvPr/>
        </p:nvSpPr>
        <p:spPr>
          <a:xfrm flipH="1">
            <a:off x="3657600" y="1592000"/>
            <a:ext cx="5486400" cy="52660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390525" y="698500"/>
            <a:ext cx="8222100" cy="1244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 name="Google Shape;12;p2"/>
          <p:cNvSpPr txBox="1">
            <a:spLocks noGrp="1"/>
          </p:cNvSpPr>
          <p:nvPr>
            <p:ph type="subTitle" idx="1"/>
          </p:nvPr>
        </p:nvSpPr>
        <p:spPr>
          <a:xfrm>
            <a:off x="390525" y="1991640"/>
            <a:ext cx="8222100" cy="5772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24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pic>
        <p:nvPicPr>
          <p:cNvPr id="13" name="Google Shape;13;p2"/>
          <p:cNvPicPr preferRelativeResize="0"/>
          <p:nvPr/>
        </p:nvPicPr>
        <p:blipFill>
          <a:blip r:embed="rId2">
            <a:alphaModFix/>
          </a:blip>
          <a:stretch>
            <a:fillRect/>
          </a:stretch>
        </p:blipFill>
        <p:spPr>
          <a:xfrm>
            <a:off x="5752377" y="3825935"/>
            <a:ext cx="3331773" cy="2930468"/>
          </a:xfrm>
          <a:prstGeom prst="rect">
            <a:avLst/>
          </a:prstGeom>
          <a:noFill/>
          <a:ln>
            <a:noFill/>
          </a:ln>
        </p:spPr>
      </p:pic>
    </p:spTree>
    <p:extLst>
      <p:ext uri="{BB962C8B-B14F-4D97-AF65-F5344CB8AC3E}">
        <p14:creationId xmlns:p14="http://schemas.microsoft.com/office/powerpoint/2010/main" val="2040743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60950" y="2550600"/>
            <a:ext cx="8222100" cy="1350400"/>
          </a:xfrm>
          <a:prstGeom prst="rect">
            <a:avLst/>
          </a:prstGeom>
        </p:spPr>
        <p:txBody>
          <a:bodyPr spcFirstLastPara="1" wrap="square" lIns="91425" tIns="91425" rIns="91425" bIns="91425" anchor="ctr" anchorCtr="0"/>
          <a:lstStyle>
            <a:lvl1pPr lvl="0" algn="ctr"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2019347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71900" y="109017"/>
            <a:ext cx="8222100" cy="1023600"/>
          </a:xfrm>
          <a:prstGeom prst="rect">
            <a:avLst/>
          </a:prstGeom>
        </p:spPr>
        <p:txBody>
          <a:bodyPr spcFirstLastPara="1" wrap="square" lIns="91425" tIns="91425" rIns="91425" bIns="91425" anchor="b" anchorCtr="0"/>
          <a:lstStyle>
            <a:lvl1pPr lvl="0" algn="ctr" rtl="0">
              <a:spcBef>
                <a:spcPts val="0"/>
              </a:spcBef>
              <a:spcAft>
                <a:spcPts val="0"/>
              </a:spcAft>
              <a:buSzPts val="36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 name="Google Shape;18;p4"/>
          <p:cNvSpPr/>
          <p:nvPr/>
        </p:nvSpPr>
        <p:spPr>
          <a:xfrm rot="10800000" flipH="1">
            <a:off x="0" y="1231933"/>
            <a:ext cx="9144000" cy="5648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4"/>
          <p:cNvSpPr/>
          <p:nvPr/>
        </p:nvSpPr>
        <p:spPr>
          <a:xfrm>
            <a:off x="0" y="1232000"/>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4"/>
          <p:cNvSpPr txBox="1">
            <a:spLocks noGrp="1"/>
          </p:cNvSpPr>
          <p:nvPr>
            <p:ph type="body" idx="1"/>
          </p:nvPr>
        </p:nvSpPr>
        <p:spPr>
          <a:xfrm>
            <a:off x="395700" y="1562367"/>
            <a:ext cx="8222100" cy="4610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E3002A"/>
              </a:buClr>
              <a:buSzPts val="2400"/>
              <a:buChar char="●"/>
              <a:defRPr b="1">
                <a:solidFill>
                  <a:srgbClr val="E3002A"/>
                </a:solidFill>
              </a:defRPr>
            </a:lvl1pPr>
            <a:lvl2pPr marL="914400" lvl="1" indent="-381000" rtl="0">
              <a:spcBef>
                <a:spcPts val="1600"/>
              </a:spcBef>
              <a:spcAft>
                <a:spcPts val="0"/>
              </a:spcAft>
              <a:buClr>
                <a:srgbClr val="E3002A"/>
              </a:buClr>
              <a:buSzPts val="2400"/>
              <a:buChar char="○"/>
              <a:defRPr>
                <a:solidFill>
                  <a:srgbClr val="E3002A"/>
                </a:solidFill>
              </a:defRPr>
            </a:lvl2pPr>
            <a:lvl3pPr marL="1371600" lvl="2" indent="-381000" rtl="0">
              <a:spcBef>
                <a:spcPts val="1600"/>
              </a:spcBef>
              <a:spcAft>
                <a:spcPts val="0"/>
              </a:spcAft>
              <a:buClr>
                <a:srgbClr val="E3002A"/>
              </a:buClr>
              <a:buSzPts val="2400"/>
              <a:buChar char="■"/>
              <a:defRPr>
                <a:solidFill>
                  <a:srgbClr val="E3002A"/>
                </a:solidFill>
              </a:defRPr>
            </a:lvl3pPr>
            <a:lvl4pPr marL="1828800" lvl="3" indent="-381000" rtl="0">
              <a:spcBef>
                <a:spcPts val="1600"/>
              </a:spcBef>
              <a:spcAft>
                <a:spcPts val="0"/>
              </a:spcAft>
              <a:buClr>
                <a:srgbClr val="E3002A"/>
              </a:buClr>
              <a:buSzPts val="2400"/>
              <a:buChar char="●"/>
              <a:defRPr>
                <a:solidFill>
                  <a:srgbClr val="E3002A"/>
                </a:solidFill>
              </a:defRPr>
            </a:lvl4pPr>
            <a:lvl5pPr marL="2286000" lvl="4" indent="-381000" rtl="0">
              <a:spcBef>
                <a:spcPts val="1600"/>
              </a:spcBef>
              <a:spcAft>
                <a:spcPts val="0"/>
              </a:spcAft>
              <a:buClr>
                <a:srgbClr val="E3002A"/>
              </a:buClr>
              <a:buSzPts val="2400"/>
              <a:buChar char="○"/>
              <a:defRPr>
                <a:solidFill>
                  <a:srgbClr val="E3002A"/>
                </a:solidFill>
              </a:defRPr>
            </a:lvl5pPr>
            <a:lvl6pPr marL="2743200" lvl="5" indent="-381000" rtl="0">
              <a:spcBef>
                <a:spcPts val="1600"/>
              </a:spcBef>
              <a:spcAft>
                <a:spcPts val="0"/>
              </a:spcAft>
              <a:buClr>
                <a:srgbClr val="E3002A"/>
              </a:buClr>
              <a:buSzPts val="2400"/>
              <a:buChar char="■"/>
              <a:defRPr>
                <a:solidFill>
                  <a:srgbClr val="E3002A"/>
                </a:solidFill>
              </a:defRPr>
            </a:lvl6pPr>
            <a:lvl7pPr marL="3200400" lvl="6" indent="-381000" rtl="0">
              <a:spcBef>
                <a:spcPts val="1600"/>
              </a:spcBef>
              <a:spcAft>
                <a:spcPts val="0"/>
              </a:spcAft>
              <a:buClr>
                <a:srgbClr val="E3002A"/>
              </a:buClr>
              <a:buSzPts val="2400"/>
              <a:buChar char="●"/>
              <a:defRPr>
                <a:solidFill>
                  <a:srgbClr val="E3002A"/>
                </a:solidFill>
              </a:defRPr>
            </a:lvl7pPr>
            <a:lvl8pPr marL="3657600" lvl="7" indent="-381000" rtl="0">
              <a:spcBef>
                <a:spcPts val="1600"/>
              </a:spcBef>
              <a:spcAft>
                <a:spcPts val="0"/>
              </a:spcAft>
              <a:buClr>
                <a:srgbClr val="E3002A"/>
              </a:buClr>
              <a:buSzPts val="2400"/>
              <a:buChar char="○"/>
              <a:defRPr>
                <a:solidFill>
                  <a:srgbClr val="E3002A"/>
                </a:solidFill>
              </a:defRPr>
            </a:lvl8pPr>
            <a:lvl9pPr marL="4114800" lvl="8" indent="-381000" rtl="0">
              <a:spcBef>
                <a:spcPts val="1600"/>
              </a:spcBef>
              <a:spcAft>
                <a:spcPts val="1600"/>
              </a:spcAft>
              <a:buClr>
                <a:srgbClr val="E3002A"/>
              </a:buClr>
              <a:buSzPts val="2400"/>
              <a:buChar char="■"/>
              <a:defRPr>
                <a:solidFill>
                  <a:srgbClr val="E3002A"/>
                </a:solidFill>
              </a:defRPr>
            </a:lvl9pPr>
          </a:lstStyle>
          <a:p>
            <a:endParaRPr/>
          </a:p>
        </p:txBody>
      </p:sp>
    </p:spTree>
    <p:extLst>
      <p:ext uri="{BB962C8B-B14F-4D97-AF65-F5344CB8AC3E}">
        <p14:creationId xmlns:p14="http://schemas.microsoft.com/office/powerpoint/2010/main" val="3497867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sldNum" idx="12"/>
          </p:nvPr>
        </p:nvSpPr>
        <p:spPr>
          <a:xfrm>
            <a:off x="8523541" y="6260831"/>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3" name="Google Shape;23;p5"/>
          <p:cNvSpPr txBox="1">
            <a:spLocks noGrp="1"/>
          </p:cNvSpPr>
          <p:nvPr>
            <p:ph type="title"/>
          </p:nvPr>
        </p:nvSpPr>
        <p:spPr>
          <a:xfrm>
            <a:off x="471900" y="109017"/>
            <a:ext cx="8222100" cy="1023600"/>
          </a:xfrm>
          <a:prstGeom prst="rect">
            <a:avLst/>
          </a:prstGeom>
        </p:spPr>
        <p:txBody>
          <a:bodyPr spcFirstLastPara="1" wrap="square" lIns="91425" tIns="91425" rIns="91425" bIns="91425" anchor="b" anchorCtr="0"/>
          <a:lstStyle>
            <a:lvl1pPr lvl="0" algn="ctr" rtl="0">
              <a:spcBef>
                <a:spcPts val="0"/>
              </a:spcBef>
              <a:spcAft>
                <a:spcPts val="0"/>
              </a:spcAft>
              <a:buSzPts val="36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5"/>
          <p:cNvSpPr/>
          <p:nvPr/>
        </p:nvSpPr>
        <p:spPr>
          <a:xfrm rot="10800000" flipH="1">
            <a:off x="0" y="1231933"/>
            <a:ext cx="9144000" cy="5648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5"/>
          <p:cNvSpPr/>
          <p:nvPr/>
        </p:nvSpPr>
        <p:spPr>
          <a:xfrm>
            <a:off x="0" y="1232000"/>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5"/>
          <p:cNvSpPr txBox="1">
            <a:spLocks noGrp="1"/>
          </p:cNvSpPr>
          <p:nvPr>
            <p:ph type="body" idx="1"/>
          </p:nvPr>
        </p:nvSpPr>
        <p:spPr>
          <a:xfrm>
            <a:off x="395700" y="1562367"/>
            <a:ext cx="4118400" cy="4610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E3002A"/>
              </a:buClr>
              <a:buSzPts val="2400"/>
              <a:buChar char="●"/>
              <a:defRPr b="1">
                <a:solidFill>
                  <a:srgbClr val="E3002A"/>
                </a:solidFill>
              </a:defRPr>
            </a:lvl1pPr>
            <a:lvl2pPr marL="914400" lvl="1" indent="-381000" rtl="0">
              <a:spcBef>
                <a:spcPts val="1600"/>
              </a:spcBef>
              <a:spcAft>
                <a:spcPts val="0"/>
              </a:spcAft>
              <a:buClr>
                <a:srgbClr val="E3002A"/>
              </a:buClr>
              <a:buSzPts val="2400"/>
              <a:buChar char="○"/>
              <a:defRPr>
                <a:solidFill>
                  <a:srgbClr val="E3002A"/>
                </a:solidFill>
              </a:defRPr>
            </a:lvl2pPr>
            <a:lvl3pPr marL="1371600" lvl="2" indent="-381000" rtl="0">
              <a:spcBef>
                <a:spcPts val="1600"/>
              </a:spcBef>
              <a:spcAft>
                <a:spcPts val="0"/>
              </a:spcAft>
              <a:buClr>
                <a:srgbClr val="E3002A"/>
              </a:buClr>
              <a:buSzPts val="2400"/>
              <a:buChar char="■"/>
              <a:defRPr>
                <a:solidFill>
                  <a:srgbClr val="E3002A"/>
                </a:solidFill>
              </a:defRPr>
            </a:lvl3pPr>
            <a:lvl4pPr marL="1828800" lvl="3" indent="-381000" rtl="0">
              <a:spcBef>
                <a:spcPts val="1600"/>
              </a:spcBef>
              <a:spcAft>
                <a:spcPts val="0"/>
              </a:spcAft>
              <a:buClr>
                <a:srgbClr val="E3002A"/>
              </a:buClr>
              <a:buSzPts val="2400"/>
              <a:buChar char="●"/>
              <a:defRPr>
                <a:solidFill>
                  <a:srgbClr val="E3002A"/>
                </a:solidFill>
              </a:defRPr>
            </a:lvl4pPr>
            <a:lvl5pPr marL="2286000" lvl="4" indent="-381000" rtl="0">
              <a:spcBef>
                <a:spcPts val="1600"/>
              </a:spcBef>
              <a:spcAft>
                <a:spcPts val="0"/>
              </a:spcAft>
              <a:buClr>
                <a:srgbClr val="E3002A"/>
              </a:buClr>
              <a:buSzPts val="2400"/>
              <a:buChar char="○"/>
              <a:defRPr>
                <a:solidFill>
                  <a:srgbClr val="E3002A"/>
                </a:solidFill>
              </a:defRPr>
            </a:lvl5pPr>
            <a:lvl6pPr marL="2743200" lvl="5" indent="-381000" rtl="0">
              <a:spcBef>
                <a:spcPts val="1600"/>
              </a:spcBef>
              <a:spcAft>
                <a:spcPts val="0"/>
              </a:spcAft>
              <a:buClr>
                <a:srgbClr val="E3002A"/>
              </a:buClr>
              <a:buSzPts val="2400"/>
              <a:buChar char="■"/>
              <a:defRPr>
                <a:solidFill>
                  <a:srgbClr val="E3002A"/>
                </a:solidFill>
              </a:defRPr>
            </a:lvl6pPr>
            <a:lvl7pPr marL="3200400" lvl="6" indent="-381000" rtl="0">
              <a:spcBef>
                <a:spcPts val="1600"/>
              </a:spcBef>
              <a:spcAft>
                <a:spcPts val="0"/>
              </a:spcAft>
              <a:buClr>
                <a:srgbClr val="E3002A"/>
              </a:buClr>
              <a:buSzPts val="2400"/>
              <a:buChar char="●"/>
              <a:defRPr>
                <a:solidFill>
                  <a:srgbClr val="E3002A"/>
                </a:solidFill>
              </a:defRPr>
            </a:lvl7pPr>
            <a:lvl8pPr marL="3657600" lvl="7" indent="-381000" rtl="0">
              <a:spcBef>
                <a:spcPts val="1600"/>
              </a:spcBef>
              <a:spcAft>
                <a:spcPts val="0"/>
              </a:spcAft>
              <a:buClr>
                <a:srgbClr val="E3002A"/>
              </a:buClr>
              <a:buSzPts val="2400"/>
              <a:buChar char="○"/>
              <a:defRPr>
                <a:solidFill>
                  <a:srgbClr val="E3002A"/>
                </a:solidFill>
              </a:defRPr>
            </a:lvl8pPr>
            <a:lvl9pPr marL="4114800" lvl="8" indent="-381000" rtl="0">
              <a:spcBef>
                <a:spcPts val="1600"/>
              </a:spcBef>
              <a:spcAft>
                <a:spcPts val="1600"/>
              </a:spcAft>
              <a:buClr>
                <a:srgbClr val="E3002A"/>
              </a:buClr>
              <a:buSzPts val="2400"/>
              <a:buChar char="■"/>
              <a:defRPr>
                <a:solidFill>
                  <a:srgbClr val="E3002A"/>
                </a:solidFill>
              </a:defRPr>
            </a:lvl9pPr>
          </a:lstStyle>
          <a:p>
            <a:endParaRPr/>
          </a:p>
        </p:txBody>
      </p:sp>
      <p:sp>
        <p:nvSpPr>
          <p:cNvPr id="27" name="Google Shape;27;p5"/>
          <p:cNvSpPr txBox="1">
            <a:spLocks noGrp="1"/>
          </p:cNvSpPr>
          <p:nvPr>
            <p:ph type="body" idx="2"/>
          </p:nvPr>
        </p:nvSpPr>
        <p:spPr>
          <a:xfrm>
            <a:off x="4659125" y="1562351"/>
            <a:ext cx="4118400" cy="4610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E3002A"/>
              </a:buClr>
              <a:buSzPts val="2400"/>
              <a:buChar char="●"/>
              <a:defRPr b="1">
                <a:solidFill>
                  <a:srgbClr val="E3002A"/>
                </a:solidFill>
              </a:defRPr>
            </a:lvl1pPr>
            <a:lvl2pPr marL="914400" lvl="1" indent="-381000" rtl="0">
              <a:spcBef>
                <a:spcPts val="1600"/>
              </a:spcBef>
              <a:spcAft>
                <a:spcPts val="0"/>
              </a:spcAft>
              <a:buClr>
                <a:srgbClr val="E3002A"/>
              </a:buClr>
              <a:buSzPts val="2400"/>
              <a:buChar char="○"/>
              <a:defRPr>
                <a:solidFill>
                  <a:srgbClr val="E3002A"/>
                </a:solidFill>
              </a:defRPr>
            </a:lvl2pPr>
            <a:lvl3pPr marL="1371600" lvl="2" indent="-381000" rtl="0">
              <a:spcBef>
                <a:spcPts val="1600"/>
              </a:spcBef>
              <a:spcAft>
                <a:spcPts val="0"/>
              </a:spcAft>
              <a:buClr>
                <a:srgbClr val="E3002A"/>
              </a:buClr>
              <a:buSzPts val="2400"/>
              <a:buChar char="■"/>
              <a:defRPr>
                <a:solidFill>
                  <a:srgbClr val="E3002A"/>
                </a:solidFill>
              </a:defRPr>
            </a:lvl3pPr>
            <a:lvl4pPr marL="1828800" lvl="3" indent="-381000" rtl="0">
              <a:spcBef>
                <a:spcPts val="1600"/>
              </a:spcBef>
              <a:spcAft>
                <a:spcPts val="0"/>
              </a:spcAft>
              <a:buClr>
                <a:srgbClr val="E3002A"/>
              </a:buClr>
              <a:buSzPts val="2400"/>
              <a:buChar char="●"/>
              <a:defRPr>
                <a:solidFill>
                  <a:srgbClr val="E3002A"/>
                </a:solidFill>
              </a:defRPr>
            </a:lvl4pPr>
            <a:lvl5pPr marL="2286000" lvl="4" indent="-381000" rtl="0">
              <a:spcBef>
                <a:spcPts val="1600"/>
              </a:spcBef>
              <a:spcAft>
                <a:spcPts val="0"/>
              </a:spcAft>
              <a:buClr>
                <a:srgbClr val="E3002A"/>
              </a:buClr>
              <a:buSzPts val="2400"/>
              <a:buChar char="○"/>
              <a:defRPr>
                <a:solidFill>
                  <a:srgbClr val="E3002A"/>
                </a:solidFill>
              </a:defRPr>
            </a:lvl5pPr>
            <a:lvl6pPr marL="2743200" lvl="5" indent="-381000" rtl="0">
              <a:spcBef>
                <a:spcPts val="1600"/>
              </a:spcBef>
              <a:spcAft>
                <a:spcPts val="0"/>
              </a:spcAft>
              <a:buClr>
                <a:srgbClr val="E3002A"/>
              </a:buClr>
              <a:buSzPts val="2400"/>
              <a:buChar char="■"/>
              <a:defRPr>
                <a:solidFill>
                  <a:srgbClr val="E3002A"/>
                </a:solidFill>
              </a:defRPr>
            </a:lvl6pPr>
            <a:lvl7pPr marL="3200400" lvl="6" indent="-381000" rtl="0">
              <a:spcBef>
                <a:spcPts val="1600"/>
              </a:spcBef>
              <a:spcAft>
                <a:spcPts val="0"/>
              </a:spcAft>
              <a:buClr>
                <a:srgbClr val="E3002A"/>
              </a:buClr>
              <a:buSzPts val="2400"/>
              <a:buChar char="●"/>
              <a:defRPr>
                <a:solidFill>
                  <a:srgbClr val="E3002A"/>
                </a:solidFill>
              </a:defRPr>
            </a:lvl7pPr>
            <a:lvl8pPr marL="3657600" lvl="7" indent="-381000" rtl="0">
              <a:spcBef>
                <a:spcPts val="1600"/>
              </a:spcBef>
              <a:spcAft>
                <a:spcPts val="0"/>
              </a:spcAft>
              <a:buClr>
                <a:srgbClr val="E3002A"/>
              </a:buClr>
              <a:buSzPts val="2400"/>
              <a:buChar char="○"/>
              <a:defRPr>
                <a:solidFill>
                  <a:srgbClr val="E3002A"/>
                </a:solidFill>
              </a:defRPr>
            </a:lvl8pPr>
            <a:lvl9pPr marL="4114800" lvl="8" indent="-381000" rtl="0">
              <a:spcBef>
                <a:spcPts val="1600"/>
              </a:spcBef>
              <a:spcAft>
                <a:spcPts val="1600"/>
              </a:spcAft>
              <a:buClr>
                <a:srgbClr val="E3002A"/>
              </a:buClr>
              <a:buSzPts val="2400"/>
              <a:buChar char="■"/>
              <a:defRPr>
                <a:solidFill>
                  <a:srgbClr val="E3002A"/>
                </a:solidFill>
              </a:defRPr>
            </a:lvl9pPr>
          </a:lstStyle>
          <a:p>
            <a:endParaRPr/>
          </a:p>
        </p:txBody>
      </p:sp>
    </p:spTree>
    <p:extLst>
      <p:ext uri="{BB962C8B-B14F-4D97-AF65-F5344CB8AC3E}">
        <p14:creationId xmlns:p14="http://schemas.microsoft.com/office/powerpoint/2010/main" val="1513459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p:nvPr/>
        </p:nvSpPr>
        <p:spPr>
          <a:xfrm rot="10800000" flipH="1">
            <a:off x="0" y="875200"/>
            <a:ext cx="9144000" cy="5982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E3002A"/>
              </a:solidFill>
              <a:latin typeface="Garamond"/>
              <a:ea typeface="Garamond"/>
              <a:cs typeface="Garamond"/>
              <a:sym typeface="Garamond"/>
            </a:endParaRPr>
          </a:p>
        </p:txBody>
      </p:sp>
      <p:sp>
        <p:nvSpPr>
          <p:cNvPr id="30" name="Google Shape;30;p6"/>
          <p:cNvSpPr/>
          <p:nvPr/>
        </p:nvSpPr>
        <p:spPr>
          <a:xfrm>
            <a:off x="0" y="875133"/>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6"/>
          <p:cNvSpPr txBox="1">
            <a:spLocks noGrp="1"/>
          </p:cNvSpPr>
          <p:nvPr>
            <p:ph type="title"/>
          </p:nvPr>
        </p:nvSpPr>
        <p:spPr>
          <a:xfrm>
            <a:off x="98250" y="21800"/>
            <a:ext cx="8826600" cy="803600"/>
          </a:xfrm>
          <a:prstGeom prst="rect">
            <a:avLst/>
          </a:prstGeom>
        </p:spPr>
        <p:txBody>
          <a:bodyPr spcFirstLastPara="1" wrap="square" lIns="91425" tIns="91425" rIns="91425" bIns="91425" anchor="ctr" anchorCtr="0"/>
          <a:lstStyle>
            <a:lvl1pPr lvl="0" algn="ctr" rtl="0">
              <a:spcBef>
                <a:spcPts val="0"/>
              </a:spcBef>
              <a:spcAft>
                <a:spcPts val="0"/>
              </a:spcAft>
              <a:buSzPts val="24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1759787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p:nvPr/>
        </p:nvSpPr>
        <p:spPr>
          <a:xfrm rot="10800000" flipH="1">
            <a:off x="3276600" y="33"/>
            <a:ext cx="58674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7"/>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7"/>
          <p:cNvSpPr txBox="1">
            <a:spLocks noGrp="1"/>
          </p:cNvSpPr>
          <p:nvPr>
            <p:ph type="title"/>
          </p:nvPr>
        </p:nvSpPr>
        <p:spPr>
          <a:xfrm>
            <a:off x="226078" y="477067"/>
            <a:ext cx="2808000" cy="12712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226075" y="1954400"/>
            <a:ext cx="2808000" cy="4218000"/>
          </a:xfrm>
          <a:prstGeom prst="rect">
            <a:avLst/>
          </a:prstGeom>
        </p:spPr>
        <p:txBody>
          <a:bodyPr spcFirstLastPara="1" wrap="square" lIns="91425" tIns="91425" rIns="91425" bIns="91425" anchor="t" anchorCtr="0"/>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2747919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heridan">
  <p:cSld name="Sheridan">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651000"/>
            <a:ext cx="8033400" cy="5454400"/>
          </a:xfrm>
          <a:prstGeom prst="rect">
            <a:avLst/>
          </a:prstGeom>
        </p:spPr>
        <p:txBody>
          <a:bodyPr spcFirstLastPara="1" wrap="square" lIns="91425" tIns="91425" rIns="91425" bIns="91425" anchor="ctr" anchorCtr="0"/>
          <a:lstStyle>
            <a:lvl1pPr lvl="0" algn="ctr"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735536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flipH="1">
            <a:off x="0" y="0"/>
            <a:ext cx="45720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9"/>
          <p:cNvSpPr/>
          <p:nvPr/>
        </p:nvSpPr>
        <p:spPr>
          <a:xfrm rot="5400000">
            <a:off x="1089275" y="3375100"/>
            <a:ext cx="68572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Clr>
                <a:srgbClr val="E3002A"/>
              </a:buClr>
              <a:buSzPts val="4200"/>
              <a:buNone/>
              <a:defRPr sz="4200">
                <a:solidFill>
                  <a:srgbClr val="E3002A"/>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43" name="Google Shape;43;p9"/>
          <p:cNvSpPr txBox="1">
            <a:spLocks noGrp="1"/>
          </p:cNvSpPr>
          <p:nvPr>
            <p:ph type="subTitle" idx="1"/>
          </p:nvPr>
        </p:nvSpPr>
        <p:spPr>
          <a:xfrm>
            <a:off x="265500" y="3705956"/>
            <a:ext cx="4045200" cy="164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81000" rtl="0">
              <a:spcBef>
                <a:spcPts val="1600"/>
              </a:spcBef>
              <a:spcAft>
                <a:spcPts val="0"/>
              </a:spcAft>
              <a:buClr>
                <a:schemeClr val="lt1"/>
              </a:buClr>
              <a:buSzPts val="2400"/>
              <a:buChar char="○"/>
              <a:defRPr>
                <a:solidFill>
                  <a:schemeClr val="lt1"/>
                </a:solidFill>
              </a:defRPr>
            </a:lvl2pPr>
            <a:lvl3pPr marL="1371600" lvl="2" indent="-381000" rtl="0">
              <a:spcBef>
                <a:spcPts val="1600"/>
              </a:spcBef>
              <a:spcAft>
                <a:spcPts val="0"/>
              </a:spcAft>
              <a:buClr>
                <a:schemeClr val="lt1"/>
              </a:buClr>
              <a:buSzPts val="2400"/>
              <a:buChar char="■"/>
              <a:defRPr>
                <a:solidFill>
                  <a:schemeClr val="lt1"/>
                </a:solidFill>
              </a:defRPr>
            </a:lvl3pPr>
            <a:lvl4pPr marL="1828800" lvl="3" indent="-381000" rtl="0">
              <a:spcBef>
                <a:spcPts val="1600"/>
              </a:spcBef>
              <a:spcAft>
                <a:spcPts val="0"/>
              </a:spcAft>
              <a:buClr>
                <a:schemeClr val="lt1"/>
              </a:buClr>
              <a:buSzPts val="2400"/>
              <a:buChar char="●"/>
              <a:defRPr>
                <a:solidFill>
                  <a:schemeClr val="lt1"/>
                </a:solidFill>
              </a:defRPr>
            </a:lvl4pPr>
            <a:lvl5pPr marL="2286000" lvl="4" indent="-381000" rtl="0">
              <a:spcBef>
                <a:spcPts val="1600"/>
              </a:spcBef>
              <a:spcAft>
                <a:spcPts val="0"/>
              </a:spcAft>
              <a:buClr>
                <a:schemeClr val="lt1"/>
              </a:buClr>
              <a:buSzPts val="2400"/>
              <a:buChar char="○"/>
              <a:defRPr>
                <a:solidFill>
                  <a:schemeClr val="lt1"/>
                </a:solidFill>
              </a:defRPr>
            </a:lvl5pPr>
            <a:lvl6pPr marL="2743200" lvl="5" indent="-381000" rtl="0">
              <a:spcBef>
                <a:spcPts val="1600"/>
              </a:spcBef>
              <a:spcAft>
                <a:spcPts val="0"/>
              </a:spcAft>
              <a:buClr>
                <a:schemeClr val="lt1"/>
              </a:buClr>
              <a:buSzPts val="2400"/>
              <a:buChar char="■"/>
              <a:defRPr>
                <a:solidFill>
                  <a:schemeClr val="lt1"/>
                </a:solidFill>
              </a:defRPr>
            </a:lvl6pPr>
            <a:lvl7pPr marL="3200400" lvl="6" indent="-381000" rtl="0">
              <a:spcBef>
                <a:spcPts val="1600"/>
              </a:spcBef>
              <a:spcAft>
                <a:spcPts val="0"/>
              </a:spcAft>
              <a:buClr>
                <a:schemeClr val="lt1"/>
              </a:buClr>
              <a:buSzPts val="2400"/>
              <a:buChar char="●"/>
              <a:defRPr>
                <a:solidFill>
                  <a:schemeClr val="lt1"/>
                </a:solidFill>
              </a:defRPr>
            </a:lvl7pPr>
            <a:lvl8pPr marL="3657600" lvl="7" indent="-381000" rtl="0">
              <a:spcBef>
                <a:spcPts val="1600"/>
              </a:spcBef>
              <a:spcAft>
                <a:spcPts val="0"/>
              </a:spcAft>
              <a:buClr>
                <a:schemeClr val="lt1"/>
              </a:buClr>
              <a:buSzPts val="2400"/>
              <a:buChar char="○"/>
              <a:defRPr>
                <a:solidFill>
                  <a:schemeClr val="lt1"/>
                </a:solidFill>
              </a:defRPr>
            </a:lvl8pPr>
            <a:lvl9pPr marL="4114800" lvl="8" indent="-381000" rtl="0">
              <a:spcBef>
                <a:spcPts val="1600"/>
              </a:spcBef>
              <a:spcAft>
                <a:spcPts val="1600"/>
              </a:spcAft>
              <a:buClr>
                <a:schemeClr val="lt1"/>
              </a:buClr>
              <a:buSzPts val="2400"/>
              <a:buChar char="■"/>
              <a:defRPr>
                <a:solidFill>
                  <a:schemeClr val="lt1"/>
                </a:solidFill>
              </a:defRPr>
            </a:lvl9pPr>
          </a:lstStyle>
          <a:p>
            <a:endParaRPr/>
          </a:p>
        </p:txBody>
      </p:sp>
    </p:spTree>
    <p:extLst>
      <p:ext uri="{BB962C8B-B14F-4D97-AF65-F5344CB8AC3E}">
        <p14:creationId xmlns:p14="http://schemas.microsoft.com/office/powerpoint/2010/main" val="214044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p:nvPr/>
        </p:nvSpPr>
        <p:spPr>
          <a:xfrm rot="10800000" flipH="1">
            <a:off x="0" y="0"/>
            <a:ext cx="9144000" cy="6261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10"/>
          <p:cNvSpPr/>
          <p:nvPr/>
        </p:nvSpPr>
        <p:spPr>
          <a:xfrm rot="10800000" flipH="1">
            <a:off x="0" y="6163633"/>
            <a:ext cx="9144000" cy="98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10"/>
          <p:cNvSpPr txBox="1">
            <a:spLocks noGrp="1"/>
          </p:cNvSpPr>
          <p:nvPr>
            <p:ph type="body" idx="1"/>
          </p:nvPr>
        </p:nvSpPr>
        <p:spPr>
          <a:xfrm>
            <a:off x="-171450" y="6262433"/>
            <a:ext cx="9042000" cy="595600"/>
          </a:xfrm>
          <a:prstGeom prst="rect">
            <a:avLst/>
          </a:prstGeom>
        </p:spPr>
        <p:txBody>
          <a:bodyPr spcFirstLastPara="1" wrap="square" lIns="91425" tIns="91425" rIns="91425" bIns="91425" anchor="ctr" anchorCtr="0"/>
          <a:lstStyle>
            <a:lvl1pPr marL="457200" lvl="0" indent="-228600" algn="ctr" rtl="0">
              <a:lnSpc>
                <a:spcPct val="100000"/>
              </a:lnSpc>
              <a:spcBef>
                <a:spcPts val="0"/>
              </a:spcBef>
              <a:spcAft>
                <a:spcPts val="0"/>
              </a:spcAft>
              <a:buClr>
                <a:schemeClr val="lt1"/>
              </a:buClr>
              <a:buSzPts val="1800"/>
              <a:buNone/>
              <a:defRPr sz="1800" b="1">
                <a:solidFill>
                  <a:schemeClr val="lt1"/>
                </a:solidFill>
              </a:defRPr>
            </a:lvl1pPr>
          </a:lstStyle>
          <a:p>
            <a:endParaRPr/>
          </a:p>
        </p:txBody>
      </p:sp>
    </p:spTree>
    <p:extLst>
      <p:ext uri="{BB962C8B-B14F-4D97-AF65-F5344CB8AC3E}">
        <p14:creationId xmlns:p14="http://schemas.microsoft.com/office/powerpoint/2010/main" val="3778320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75500" y="1170033"/>
            <a:ext cx="8222100" cy="2618000"/>
          </a:xfrm>
          <a:prstGeom prst="rect">
            <a:avLst/>
          </a:prstGeom>
        </p:spPr>
        <p:txBody>
          <a:bodyPr spcFirstLastPara="1" wrap="square" lIns="91425" tIns="91425" rIns="91425" bIns="91425" anchor="b" anchorCtr="0"/>
          <a:lstStyle>
            <a:lvl1pPr lvl="0" algn="ctr" rtl="0">
              <a:spcBef>
                <a:spcPts val="0"/>
              </a:spcBef>
              <a:spcAft>
                <a:spcPts val="0"/>
              </a:spcAft>
              <a:buClr>
                <a:srgbClr val="E3002A"/>
              </a:buClr>
              <a:buSzPts val="12000"/>
              <a:buNone/>
              <a:defRPr sz="12000">
                <a:solidFill>
                  <a:srgbClr val="E3002A"/>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51" name="Google Shape;51;p11"/>
          <p:cNvSpPr txBox="1">
            <a:spLocks noGrp="1"/>
          </p:cNvSpPr>
          <p:nvPr>
            <p:ph type="body" idx="1"/>
          </p:nvPr>
        </p:nvSpPr>
        <p:spPr>
          <a:xfrm>
            <a:off x="475500" y="3898167"/>
            <a:ext cx="8222100" cy="1734400"/>
          </a:xfrm>
          <a:prstGeom prst="rect">
            <a:avLst/>
          </a:prstGeom>
        </p:spPr>
        <p:txBody>
          <a:bodyPr spcFirstLastPara="1" wrap="square" lIns="91425" tIns="91425" rIns="91425" bIns="91425" anchor="t" anchorCtr="0"/>
          <a:lstStyle>
            <a:lvl1pPr marL="457200" lvl="0" indent="-381000" algn="ctr" rtl="0">
              <a:spcBef>
                <a:spcPts val="0"/>
              </a:spcBef>
              <a:spcAft>
                <a:spcPts val="0"/>
              </a:spcAft>
              <a:buClr>
                <a:srgbClr val="E3002A"/>
              </a:buClr>
              <a:buSzPts val="2400"/>
              <a:buChar char="●"/>
              <a:defRPr b="1">
                <a:solidFill>
                  <a:srgbClr val="E3002A"/>
                </a:solidFill>
              </a:defRPr>
            </a:lvl1pPr>
            <a:lvl2pPr marL="914400" lvl="1" indent="-381000" algn="ctr" rtl="0">
              <a:spcBef>
                <a:spcPts val="1600"/>
              </a:spcBef>
              <a:spcAft>
                <a:spcPts val="0"/>
              </a:spcAft>
              <a:buClr>
                <a:srgbClr val="E3002A"/>
              </a:buClr>
              <a:buSzPts val="2400"/>
              <a:buChar char="○"/>
              <a:defRPr>
                <a:solidFill>
                  <a:srgbClr val="E3002A"/>
                </a:solidFill>
              </a:defRPr>
            </a:lvl2pPr>
            <a:lvl3pPr marL="1371600" lvl="2" indent="-381000" algn="ctr" rtl="0">
              <a:spcBef>
                <a:spcPts val="1600"/>
              </a:spcBef>
              <a:spcAft>
                <a:spcPts val="0"/>
              </a:spcAft>
              <a:buClr>
                <a:srgbClr val="E3002A"/>
              </a:buClr>
              <a:buSzPts val="2400"/>
              <a:buChar char="■"/>
              <a:defRPr>
                <a:solidFill>
                  <a:srgbClr val="E3002A"/>
                </a:solidFill>
              </a:defRPr>
            </a:lvl3pPr>
            <a:lvl4pPr marL="1828800" lvl="3" indent="-381000" algn="ctr" rtl="0">
              <a:spcBef>
                <a:spcPts val="1600"/>
              </a:spcBef>
              <a:spcAft>
                <a:spcPts val="0"/>
              </a:spcAft>
              <a:buClr>
                <a:srgbClr val="E3002A"/>
              </a:buClr>
              <a:buSzPts val="2400"/>
              <a:buChar char="●"/>
              <a:defRPr>
                <a:solidFill>
                  <a:srgbClr val="E3002A"/>
                </a:solidFill>
              </a:defRPr>
            </a:lvl4pPr>
            <a:lvl5pPr marL="2286000" lvl="4" indent="-381000" algn="ctr" rtl="0">
              <a:spcBef>
                <a:spcPts val="1600"/>
              </a:spcBef>
              <a:spcAft>
                <a:spcPts val="0"/>
              </a:spcAft>
              <a:buClr>
                <a:srgbClr val="E3002A"/>
              </a:buClr>
              <a:buSzPts val="2400"/>
              <a:buChar char="○"/>
              <a:defRPr>
                <a:solidFill>
                  <a:srgbClr val="E3002A"/>
                </a:solidFill>
              </a:defRPr>
            </a:lvl5pPr>
            <a:lvl6pPr marL="2743200" lvl="5" indent="-381000" algn="ctr" rtl="0">
              <a:spcBef>
                <a:spcPts val="1600"/>
              </a:spcBef>
              <a:spcAft>
                <a:spcPts val="0"/>
              </a:spcAft>
              <a:buClr>
                <a:srgbClr val="E3002A"/>
              </a:buClr>
              <a:buSzPts val="2400"/>
              <a:buChar char="■"/>
              <a:defRPr>
                <a:solidFill>
                  <a:srgbClr val="E3002A"/>
                </a:solidFill>
              </a:defRPr>
            </a:lvl6pPr>
            <a:lvl7pPr marL="3200400" lvl="6" indent="-381000" algn="ctr" rtl="0">
              <a:spcBef>
                <a:spcPts val="1600"/>
              </a:spcBef>
              <a:spcAft>
                <a:spcPts val="0"/>
              </a:spcAft>
              <a:buClr>
                <a:srgbClr val="E3002A"/>
              </a:buClr>
              <a:buSzPts val="2400"/>
              <a:buChar char="●"/>
              <a:defRPr>
                <a:solidFill>
                  <a:srgbClr val="E3002A"/>
                </a:solidFill>
              </a:defRPr>
            </a:lvl7pPr>
            <a:lvl8pPr marL="3657600" lvl="7" indent="-381000" algn="ctr" rtl="0">
              <a:spcBef>
                <a:spcPts val="1600"/>
              </a:spcBef>
              <a:spcAft>
                <a:spcPts val="0"/>
              </a:spcAft>
              <a:buClr>
                <a:srgbClr val="E3002A"/>
              </a:buClr>
              <a:buSzPts val="2400"/>
              <a:buChar char="○"/>
              <a:defRPr>
                <a:solidFill>
                  <a:srgbClr val="E3002A"/>
                </a:solidFill>
              </a:defRPr>
            </a:lvl8pPr>
            <a:lvl9pPr marL="4114800" lvl="8" indent="-381000" algn="ctr" rtl="0">
              <a:spcBef>
                <a:spcPts val="1600"/>
              </a:spcBef>
              <a:spcAft>
                <a:spcPts val="1600"/>
              </a:spcAft>
              <a:buClr>
                <a:srgbClr val="E3002A"/>
              </a:buClr>
              <a:buSzPts val="2400"/>
              <a:buChar char="■"/>
              <a:defRPr>
                <a:solidFill>
                  <a:srgbClr val="E3002A"/>
                </a:solidFill>
              </a:defRPr>
            </a:lvl9pPr>
          </a:lstStyle>
          <a:p>
            <a:endParaRPr/>
          </a:p>
        </p:txBody>
      </p:sp>
    </p:spTree>
    <p:extLst>
      <p:ext uri="{BB962C8B-B14F-4D97-AF65-F5344CB8AC3E}">
        <p14:creationId xmlns:p14="http://schemas.microsoft.com/office/powerpoint/2010/main" val="2601624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wireframeOverlay-SectionH.png"/>
          <p:cNvPicPr>
            <a:picLocks noChangeAspect="1"/>
          </p:cNvPicPr>
          <p:nvPr/>
        </p:nvPicPr>
        <p:blipFill>
          <a:blip r:embed="rId2"/>
          <a:srcRect r="-91875"/>
          <a:stretch>
            <a:fillRect/>
          </a:stretch>
        </p:blipFill>
        <p:spPr>
          <a:xfrm>
            <a:off x="182880" y="1179576"/>
            <a:ext cx="8785105" cy="5276088"/>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a:xfrm>
            <a:off x="2133600" y="3429000"/>
            <a:ext cx="6591300" cy="1371600"/>
          </a:xfrm>
        </p:spPr>
        <p:txBody>
          <a:bodyPr anchor="b" anchorCtr="0"/>
          <a:lstStyle>
            <a:lvl1pPr algn="r">
              <a:defRPr sz="4800" b="0" cap="none" baseline="0"/>
            </a:lvl1pPr>
          </a:lstStyle>
          <a:p>
            <a:r>
              <a:rPr lang="en-US"/>
              <a:t>Click to edit Master title style</a:t>
            </a:r>
            <a:endParaRPr dirty="0"/>
          </a:p>
        </p:txBody>
      </p:sp>
      <p:sp>
        <p:nvSpPr>
          <p:cNvPr id="3" name="Text Placeholder 2"/>
          <p:cNvSpPr>
            <a:spLocks noGrp="1"/>
          </p:cNvSpPr>
          <p:nvPr>
            <p:ph type="body" idx="1"/>
          </p:nvPr>
        </p:nvSpPr>
        <p:spPr>
          <a:xfrm>
            <a:off x="2133600" y="4800599"/>
            <a:ext cx="6591300" cy="1066801"/>
          </a:xfrm>
        </p:spPr>
        <p:txBody>
          <a:bodyPr anchor="t" anchorCtr="0">
            <a:normAutofit/>
          </a:bodyPr>
          <a:lstStyle>
            <a:lvl1pPr marL="0" indent="0" algn="r">
              <a:spcBef>
                <a:spcPts val="30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38E4D-051A-41E1-86A4-E56916468FD0}"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52"/>
        <p:cNvGrpSpPr/>
        <p:nvPr/>
      </p:nvGrpSpPr>
      <p:grpSpPr>
        <a:xfrm>
          <a:off x="0" y="0"/>
          <a:ext cx="0" cy="0"/>
          <a:chOff x="0" y="0"/>
          <a:chExt cx="0" cy="0"/>
        </a:xfrm>
      </p:grpSpPr>
    </p:spTree>
    <p:extLst>
      <p:ext uri="{BB962C8B-B14F-4D97-AF65-F5344CB8AC3E}">
        <p14:creationId xmlns:p14="http://schemas.microsoft.com/office/powerpoint/2010/main" val="1238452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86BCE5-C9A4-4945-8BFC-1FD177EAAC1E}"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3146532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6BCE5-C9A4-4945-8BFC-1FD177EAAC1E}"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2637416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86BCE5-C9A4-4945-8BFC-1FD177EAAC1E}"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965815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86BCE5-C9A4-4945-8BFC-1FD177EAAC1E}"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921686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86BCE5-C9A4-4945-8BFC-1FD177EAAC1E}" type="datetimeFigureOut">
              <a:rPr lang="en-US" smtClean="0"/>
              <a:t>4/29/2019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443929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86BCE5-C9A4-4945-8BFC-1FD177EAAC1E}" type="datetimeFigureOut">
              <a:rPr lang="en-US" smtClean="0"/>
              <a:t>4/29/2019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464471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6BCE5-C9A4-4945-8BFC-1FD177EAAC1E}" type="datetimeFigureOut">
              <a:rPr lang="en-US" smtClean="0"/>
              <a:t>4/29/2019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3273355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D86BCE5-C9A4-4945-8BFC-1FD177EAAC1E}"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4200928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2D86BCE5-C9A4-4945-8BFC-1FD177EAAC1E}"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1663795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16859" y="2770188"/>
            <a:ext cx="3840480" cy="3464765"/>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73214" y="2770188"/>
            <a:ext cx="3840480" cy="3464765"/>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CE38E4D-051A-41E1-86A4-E56916468FD0}"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86BCE5-C9A4-4945-8BFC-1FD177EAAC1E}"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5259520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86BCE5-C9A4-4945-8BFC-1FD177EAAC1E}"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D4336-63EA-754E-8BF2-EF96605B69A9}" type="slidenum">
              <a:rPr lang="en-US" smtClean="0"/>
              <a:t>‹#›</a:t>
            </a:fld>
            <a:endParaRPr lang="en-US"/>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3711948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86BCE5-C9A4-4945-8BFC-1FD177EAAC1E}"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33173714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86BCE5-C9A4-4945-8BFC-1FD177EAAC1E}"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D4336-63EA-754E-8BF2-EF96605B69A9}" type="slidenum">
              <a:rPr lang="en-US" smtClean="0"/>
              <a:t>‹#›</a:t>
            </a:fld>
            <a:endParaRPr lang="en-US"/>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27048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86BCE5-C9A4-4945-8BFC-1FD177EAAC1E}"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3258381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6BCE5-C9A4-4945-8BFC-1FD177EAAC1E}"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33067756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6BCE5-C9A4-4945-8BFC-1FD177EAAC1E}"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D4336-63EA-754E-8BF2-EF96605B69A9}" type="slidenum">
              <a:rPr lang="en-US" smtClean="0"/>
              <a:t>‹#›</a:t>
            </a:fld>
            <a:endParaRPr lang="en-US"/>
          </a:p>
        </p:txBody>
      </p:sp>
    </p:spTree>
    <p:extLst>
      <p:ext uri="{BB962C8B-B14F-4D97-AF65-F5344CB8AC3E}">
        <p14:creationId xmlns:p14="http://schemas.microsoft.com/office/powerpoint/2010/main" val="10192472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ver Main Image">
  <p:cSld name="Cover Main Image">
    <p:spTree>
      <p:nvGrpSpPr>
        <p:cNvPr id="1" name="Shape 698"/>
        <p:cNvGrpSpPr/>
        <p:nvPr/>
      </p:nvGrpSpPr>
      <p:grpSpPr>
        <a:xfrm>
          <a:off x="0" y="0"/>
          <a:ext cx="0" cy="0"/>
          <a:chOff x="0" y="0"/>
          <a:chExt cx="0" cy="0"/>
        </a:xfrm>
      </p:grpSpPr>
      <p:sp>
        <p:nvSpPr>
          <p:cNvPr id="699" name="Google Shape;699;p113"/>
          <p:cNvSpPr/>
          <p:nvPr/>
        </p:nvSpPr>
        <p:spPr>
          <a:xfrm>
            <a:off x="334624" y="133815"/>
            <a:ext cx="1246500" cy="379200"/>
          </a:xfrm>
          <a:prstGeom prst="rect">
            <a:avLst/>
          </a:prstGeom>
          <a:solidFill>
            <a:schemeClr val="lt2"/>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Lato"/>
              <a:ea typeface="Lato"/>
              <a:cs typeface="Lato"/>
              <a:sym typeface="Lato"/>
            </a:endParaRPr>
          </a:p>
        </p:txBody>
      </p:sp>
      <p:sp>
        <p:nvSpPr>
          <p:cNvPr id="700" name="Google Shape;700;p113"/>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5"/>
              <a:buFont typeface="Arial"/>
              <a:buNone/>
            </a:pPr>
            <a:endParaRPr sz="525" b="0" i="0" u="none" strike="noStrike" cap="none">
              <a:solidFill>
                <a:schemeClr val="lt1"/>
              </a:solidFill>
              <a:latin typeface="Lato"/>
              <a:ea typeface="Lato"/>
              <a:cs typeface="Lato"/>
              <a:sym typeface="Lato"/>
            </a:endParaRPr>
          </a:p>
        </p:txBody>
      </p:sp>
      <p:sp>
        <p:nvSpPr>
          <p:cNvPr id="701" name="Google Shape;701;p113"/>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1777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ample slide - plain">
  <p:cSld name="sample slide - plain">
    <p:spTree>
      <p:nvGrpSpPr>
        <p:cNvPr id="1" name="Shape 702"/>
        <p:cNvGrpSpPr/>
        <p:nvPr/>
      </p:nvGrpSpPr>
      <p:grpSpPr>
        <a:xfrm>
          <a:off x="0" y="0"/>
          <a:ext cx="0" cy="0"/>
          <a:chOff x="0" y="0"/>
          <a:chExt cx="0" cy="0"/>
        </a:xfrm>
      </p:grpSpPr>
      <p:sp>
        <p:nvSpPr>
          <p:cNvPr id="703" name="Google Shape;703;p114"/>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5900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704"/>
        <p:cNvGrpSpPr/>
        <p:nvPr/>
      </p:nvGrpSpPr>
      <p:grpSpPr>
        <a:xfrm>
          <a:off x="0" y="0"/>
          <a:ext cx="0" cy="0"/>
          <a:chOff x="0" y="0"/>
          <a:chExt cx="0" cy="0"/>
        </a:xfrm>
      </p:grpSpPr>
      <p:sp>
        <p:nvSpPr>
          <p:cNvPr id="705" name="Google Shape;705;p115"/>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9940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16859" y="2675964"/>
            <a:ext cx="3840480" cy="645459"/>
          </a:xfrm>
        </p:spPr>
        <p:txBody>
          <a:bodyPr anchor="ctr" anchorCtr="0">
            <a:normAutofit/>
          </a:bodyPr>
          <a:lstStyle>
            <a:lvl1pPr marL="0" indent="0" algn="ctr">
              <a:spcBef>
                <a:spcPts val="300"/>
              </a:spcBef>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6859" y="3307976"/>
            <a:ext cx="3840480" cy="2925762"/>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873752" y="2675964"/>
            <a:ext cx="3840480" cy="645459"/>
          </a:xfrm>
        </p:spPr>
        <p:txBody>
          <a:bodyPr anchor="ctr" anchorCtr="0">
            <a:normAutofit/>
          </a:bodyPr>
          <a:lstStyle>
            <a:lvl1pPr marL="0" indent="0" algn="ctr">
              <a:spcBef>
                <a:spcPts val="300"/>
              </a:spcBef>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3752" y="3307976"/>
            <a:ext cx="3840480" cy="2925762"/>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CE38E4D-051A-41E1-86A4-E56916468FD0}" type="datetimeFigureOut">
              <a:rPr lang="en-US" smtClean="0"/>
              <a:t>4/29/2019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706"/>
        <p:cNvGrpSpPr/>
        <p:nvPr/>
      </p:nvGrpSpPr>
      <p:grpSpPr>
        <a:xfrm>
          <a:off x="0" y="0"/>
          <a:ext cx="0" cy="0"/>
          <a:chOff x="0" y="0"/>
          <a:chExt cx="0" cy="0"/>
        </a:xfrm>
      </p:grpSpPr>
      <p:sp>
        <p:nvSpPr>
          <p:cNvPr id="707" name="Google Shape;707;p116"/>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0828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708"/>
        <p:cNvGrpSpPr/>
        <p:nvPr/>
      </p:nvGrpSpPr>
      <p:grpSpPr>
        <a:xfrm>
          <a:off x="0" y="0"/>
          <a:ext cx="0" cy="0"/>
          <a:chOff x="0" y="0"/>
          <a:chExt cx="0" cy="0"/>
        </a:xfrm>
      </p:grpSpPr>
      <p:sp>
        <p:nvSpPr>
          <p:cNvPr id="709" name="Google Shape;709;p117"/>
          <p:cNvSpPr/>
          <p:nvPr/>
        </p:nvSpPr>
        <p:spPr>
          <a:xfrm>
            <a:off x="0" y="-4841"/>
            <a:ext cx="9144000" cy="6207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710" name="Google Shape;710;p117"/>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8334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11"/>
        <p:cNvGrpSpPr/>
        <p:nvPr/>
      </p:nvGrpSpPr>
      <p:grpSpPr>
        <a:xfrm>
          <a:off x="0" y="0"/>
          <a:ext cx="0" cy="0"/>
          <a:chOff x="0" y="0"/>
          <a:chExt cx="0" cy="0"/>
        </a:xfrm>
      </p:grpSpPr>
      <p:sp>
        <p:nvSpPr>
          <p:cNvPr id="712" name="Google Shape;712;p118"/>
          <p:cNvSpPr txBox="1">
            <a:spLocks noGrp="1"/>
          </p:cNvSpPr>
          <p:nvPr>
            <p:ph type="sldNum" idx="12"/>
          </p:nvPr>
        </p:nvSpPr>
        <p:spPr>
          <a:xfrm>
            <a:off x="6627906" y="6356351"/>
            <a:ext cx="2133600" cy="365200"/>
          </a:xfrm>
          <a:prstGeom prst="rect">
            <a:avLst/>
          </a:prstGeom>
          <a:noFill/>
          <a:ln>
            <a:noFill/>
          </a:ln>
        </p:spPr>
        <p:txBody>
          <a:bodyPr spcFirstLastPara="1" wrap="square" lIns="34250" tIns="34250" rIns="34250" bIns="34250" anchor="ctr" anchorCtr="0">
            <a:noAutofit/>
          </a:bodyPr>
          <a:lstStyle>
            <a:lvl1pPr marL="3657600" marR="0" lvl="0" indent="-88900" rtl="0">
              <a:lnSpc>
                <a:spcPct val="100000"/>
              </a:lnSpc>
              <a:spcBef>
                <a:spcPts val="0"/>
              </a:spcBef>
              <a:spcAft>
                <a:spcPts val="0"/>
              </a:spcAft>
              <a:buNone/>
              <a:defRPr sz="1300">
                <a:solidFill>
                  <a:srgbClr val="000000"/>
                </a:solidFill>
                <a:latin typeface="Arial"/>
                <a:ea typeface="Arial"/>
                <a:cs typeface="Arial"/>
                <a:sym typeface="Arial"/>
              </a:defRPr>
            </a:lvl1pPr>
            <a:lvl2pPr marL="3657600" marR="0" lvl="1" indent="-88900" rtl="0">
              <a:lnSpc>
                <a:spcPct val="100000"/>
              </a:lnSpc>
              <a:spcBef>
                <a:spcPts val="0"/>
              </a:spcBef>
              <a:spcAft>
                <a:spcPts val="0"/>
              </a:spcAft>
              <a:buNone/>
              <a:defRPr sz="1300">
                <a:solidFill>
                  <a:srgbClr val="000000"/>
                </a:solidFill>
                <a:latin typeface="Arial"/>
                <a:ea typeface="Arial"/>
                <a:cs typeface="Arial"/>
                <a:sym typeface="Arial"/>
              </a:defRPr>
            </a:lvl2pPr>
            <a:lvl3pPr marL="3657600" marR="0" lvl="2" indent="-88900" rtl="0">
              <a:lnSpc>
                <a:spcPct val="100000"/>
              </a:lnSpc>
              <a:spcBef>
                <a:spcPts val="0"/>
              </a:spcBef>
              <a:spcAft>
                <a:spcPts val="0"/>
              </a:spcAft>
              <a:buNone/>
              <a:defRPr sz="1300">
                <a:solidFill>
                  <a:srgbClr val="000000"/>
                </a:solidFill>
                <a:latin typeface="Arial"/>
                <a:ea typeface="Arial"/>
                <a:cs typeface="Arial"/>
                <a:sym typeface="Arial"/>
              </a:defRPr>
            </a:lvl3pPr>
            <a:lvl4pPr marL="3657600" marR="0" lvl="3" indent="-88900" rtl="0">
              <a:lnSpc>
                <a:spcPct val="100000"/>
              </a:lnSpc>
              <a:spcBef>
                <a:spcPts val="0"/>
              </a:spcBef>
              <a:spcAft>
                <a:spcPts val="0"/>
              </a:spcAft>
              <a:buNone/>
              <a:defRPr sz="1300">
                <a:solidFill>
                  <a:srgbClr val="000000"/>
                </a:solidFill>
                <a:latin typeface="Arial"/>
                <a:ea typeface="Arial"/>
                <a:cs typeface="Arial"/>
                <a:sym typeface="Arial"/>
              </a:defRPr>
            </a:lvl4pPr>
            <a:lvl5pPr marL="3657600" marR="0" lvl="4" indent="-88900" rtl="0">
              <a:lnSpc>
                <a:spcPct val="100000"/>
              </a:lnSpc>
              <a:spcBef>
                <a:spcPts val="0"/>
              </a:spcBef>
              <a:spcAft>
                <a:spcPts val="0"/>
              </a:spcAft>
              <a:buNone/>
              <a:defRPr sz="1300">
                <a:solidFill>
                  <a:srgbClr val="000000"/>
                </a:solidFill>
                <a:latin typeface="Arial"/>
                <a:ea typeface="Arial"/>
                <a:cs typeface="Arial"/>
                <a:sym typeface="Arial"/>
              </a:defRPr>
            </a:lvl5pPr>
            <a:lvl6pPr marL="3657600" marR="0" lvl="5" indent="-88900" rtl="0">
              <a:lnSpc>
                <a:spcPct val="100000"/>
              </a:lnSpc>
              <a:spcBef>
                <a:spcPts val="0"/>
              </a:spcBef>
              <a:spcAft>
                <a:spcPts val="0"/>
              </a:spcAft>
              <a:buNone/>
              <a:defRPr sz="1300">
                <a:solidFill>
                  <a:srgbClr val="000000"/>
                </a:solidFill>
                <a:latin typeface="Arial"/>
                <a:ea typeface="Arial"/>
                <a:cs typeface="Arial"/>
                <a:sym typeface="Arial"/>
              </a:defRPr>
            </a:lvl6pPr>
            <a:lvl7pPr marL="3657600" marR="0" lvl="6" indent="-88900" rtl="0">
              <a:lnSpc>
                <a:spcPct val="100000"/>
              </a:lnSpc>
              <a:spcBef>
                <a:spcPts val="0"/>
              </a:spcBef>
              <a:spcAft>
                <a:spcPts val="0"/>
              </a:spcAft>
              <a:buNone/>
              <a:defRPr sz="1300">
                <a:solidFill>
                  <a:srgbClr val="000000"/>
                </a:solidFill>
                <a:latin typeface="Arial"/>
                <a:ea typeface="Arial"/>
                <a:cs typeface="Arial"/>
                <a:sym typeface="Arial"/>
              </a:defRPr>
            </a:lvl7pPr>
            <a:lvl8pPr marL="3657600" marR="0" lvl="7" indent="-88900" rtl="0">
              <a:lnSpc>
                <a:spcPct val="100000"/>
              </a:lnSpc>
              <a:spcBef>
                <a:spcPts val="0"/>
              </a:spcBef>
              <a:spcAft>
                <a:spcPts val="0"/>
              </a:spcAft>
              <a:buNone/>
              <a:defRPr sz="1300">
                <a:solidFill>
                  <a:srgbClr val="000000"/>
                </a:solidFill>
                <a:latin typeface="Arial"/>
                <a:ea typeface="Arial"/>
                <a:cs typeface="Arial"/>
                <a:sym typeface="Arial"/>
              </a:defRPr>
            </a:lvl8pPr>
            <a:lvl9pPr marL="3657600" marR="0" lvl="8" indent="-88900" rtl="0">
              <a:lnSpc>
                <a:spcPct val="100000"/>
              </a:lnSpc>
              <a:spcBef>
                <a:spcPts val="0"/>
              </a:spcBef>
              <a:spcAft>
                <a:spcPts val="0"/>
              </a:spcAft>
              <a:buNone/>
              <a:defRPr sz="1300">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713" name="Google Shape;713;p118"/>
          <p:cNvSpPr txBox="1">
            <a:spLocks noGrp="1"/>
          </p:cNvSpPr>
          <p:nvPr>
            <p:ph type="body" idx="1"/>
          </p:nvPr>
        </p:nvSpPr>
        <p:spPr>
          <a:xfrm>
            <a:off x="2902700"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14" name="Google Shape;714;p118"/>
          <p:cNvSpPr txBox="1">
            <a:spLocks noGrp="1"/>
          </p:cNvSpPr>
          <p:nvPr>
            <p:ph type="body" idx="2"/>
          </p:nvPr>
        </p:nvSpPr>
        <p:spPr>
          <a:xfrm>
            <a:off x="5896723"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15" name="Google Shape;715;p118"/>
          <p:cNvSpPr txBox="1">
            <a:spLocks noGrp="1"/>
          </p:cNvSpPr>
          <p:nvPr>
            <p:ph type="body" idx="3"/>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16" name="Google Shape;716;p118"/>
          <p:cNvSpPr txBox="1">
            <a:spLocks noGrp="1"/>
          </p:cNvSpPr>
          <p:nvPr>
            <p:ph type="title"/>
          </p:nvPr>
        </p:nvSpPr>
        <p:spPr>
          <a:xfrm>
            <a:off x="546067" y="1495567"/>
            <a:ext cx="1909200" cy="180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17" name="Google Shape;717;p118"/>
          <p:cNvSpPr txBox="1">
            <a:spLocks noGrp="1"/>
          </p:cNvSpPr>
          <p:nvPr>
            <p:ph type="sldNum" idx="4"/>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58782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sample slide - plain">
  <p:cSld name="1_sample slide - plain">
    <p:spTree>
      <p:nvGrpSpPr>
        <p:cNvPr id="1" name="Shape 718"/>
        <p:cNvGrpSpPr/>
        <p:nvPr/>
      </p:nvGrpSpPr>
      <p:grpSpPr>
        <a:xfrm>
          <a:off x="0" y="0"/>
          <a:ext cx="0" cy="0"/>
          <a:chOff x="0" y="0"/>
          <a:chExt cx="0" cy="0"/>
        </a:xfrm>
      </p:grpSpPr>
      <p:sp>
        <p:nvSpPr>
          <p:cNvPr id="719" name="Google Shape;719;p119"/>
          <p:cNvSpPr/>
          <p:nvPr/>
        </p:nvSpPr>
        <p:spPr>
          <a:xfrm>
            <a:off x="2667000" y="0"/>
            <a:ext cx="6477000" cy="6206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sp>
        <p:nvSpPr>
          <p:cNvPr id="720" name="Google Shape;720;p119"/>
          <p:cNvSpPr txBox="1">
            <a:spLocks noGrp="1"/>
          </p:cNvSpPr>
          <p:nvPr>
            <p:ph type="body" idx="1"/>
          </p:nvPr>
        </p:nvSpPr>
        <p:spPr>
          <a:xfrm>
            <a:off x="534863" y="2470069"/>
            <a:ext cx="1923900" cy="2090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2pPr>
            <a:lvl3pPr marL="1371600" marR="0" lvl="2"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3pPr>
            <a:lvl4pPr marL="1828800" marR="0" lvl="3"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4pPr>
            <a:lvl5pPr marL="2286000" marR="0" lvl="4"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21" name="Google Shape;721;p119"/>
          <p:cNvSpPr txBox="1">
            <a:spLocks noGrp="1"/>
          </p:cNvSpPr>
          <p:nvPr>
            <p:ph type="body" idx="2"/>
          </p:nvPr>
        </p:nvSpPr>
        <p:spPr>
          <a:xfrm>
            <a:off x="2825750" y="1092199"/>
            <a:ext cx="5970300" cy="4746400"/>
          </a:xfrm>
          <a:prstGeom prst="rect">
            <a:avLst/>
          </a:prstGeom>
          <a:noFill/>
          <a:ln>
            <a:noFill/>
          </a:ln>
        </p:spPr>
        <p:txBody>
          <a:bodyPr spcFirstLastPara="1" wrap="square" lIns="91425" tIns="91425" rIns="91425" bIns="91425" anchor="t" anchorCtr="0"/>
          <a:lstStyle>
            <a:lvl1pPr marL="457200" marR="0" lvl="0" indent="-228600" algn="l" rtl="0">
              <a:lnSpc>
                <a:spcPct val="110000"/>
              </a:lnSpc>
              <a:spcBef>
                <a:spcPts val="0"/>
              </a:spcBef>
              <a:spcAft>
                <a:spcPts val="0"/>
              </a:spcAft>
              <a:buClr>
                <a:schemeClr val="accent2"/>
              </a:buClr>
              <a:buSzPts val="2160"/>
              <a:buFont typeface="Lato"/>
              <a:buNone/>
              <a:defRPr sz="1800" i="0" u="none" strike="noStrike" cap="none">
                <a:solidFill>
                  <a:schemeClr val="lt1"/>
                </a:solidFill>
                <a:latin typeface="Lato"/>
                <a:ea typeface="Lato"/>
                <a:cs typeface="Lato"/>
                <a:sym typeface="Lato"/>
              </a:defRPr>
            </a:lvl1pPr>
            <a:lvl2pPr marL="914400" marR="0" lvl="1" indent="-350519" algn="l" rtl="0">
              <a:lnSpc>
                <a:spcPct val="110000"/>
              </a:lnSpc>
              <a:spcBef>
                <a:spcPts val="0"/>
              </a:spcBef>
              <a:spcAft>
                <a:spcPts val="0"/>
              </a:spcAft>
              <a:buClr>
                <a:schemeClr val="accent2"/>
              </a:buClr>
              <a:buSzPts val="1920"/>
              <a:buFont typeface="Lato"/>
              <a:buChar char="•"/>
              <a:defRPr sz="1600" i="0" u="none" strike="noStrike" cap="none">
                <a:solidFill>
                  <a:schemeClr val="lt1"/>
                </a:solidFill>
                <a:latin typeface="Lato"/>
                <a:ea typeface="Lato"/>
                <a:cs typeface="Lato"/>
                <a:sym typeface="Lato"/>
              </a:defRPr>
            </a:lvl2pPr>
            <a:lvl3pPr marL="1371600" marR="0" lvl="2" indent="-335280" algn="l" rtl="0">
              <a:lnSpc>
                <a:spcPct val="110000"/>
              </a:lnSpc>
              <a:spcBef>
                <a:spcPts val="0"/>
              </a:spcBef>
              <a:spcAft>
                <a:spcPts val="0"/>
              </a:spcAft>
              <a:buClr>
                <a:schemeClr val="accent2"/>
              </a:buClr>
              <a:buSzPts val="1680"/>
              <a:buFont typeface="Lato"/>
              <a:buChar char="•"/>
              <a:defRPr sz="1400" i="0" u="none" strike="noStrike" cap="none">
                <a:solidFill>
                  <a:schemeClr val="lt1"/>
                </a:solidFill>
                <a:latin typeface="Lato"/>
                <a:ea typeface="Lato"/>
                <a:cs typeface="Lato"/>
                <a:sym typeface="Lato"/>
              </a:defRPr>
            </a:lvl3pPr>
            <a:lvl4pPr marL="1828800" marR="0" lvl="3" indent="-335280" algn="l" rtl="0">
              <a:lnSpc>
                <a:spcPct val="100000"/>
              </a:lnSpc>
              <a:spcBef>
                <a:spcPts val="0"/>
              </a:spcBef>
              <a:spcAft>
                <a:spcPts val="0"/>
              </a:spcAft>
              <a:buClr>
                <a:schemeClr val="accent2"/>
              </a:buClr>
              <a:buSzPts val="1680"/>
              <a:buFont typeface="Lato"/>
              <a:buChar char="•"/>
              <a:defRPr sz="1400" i="0" u="none" strike="noStrike" cap="none">
                <a:solidFill>
                  <a:srgbClr val="000000"/>
                </a:solidFill>
                <a:latin typeface="Lato"/>
                <a:ea typeface="Lato"/>
                <a:cs typeface="Lato"/>
                <a:sym typeface="Lato"/>
              </a:defRPr>
            </a:lvl4pPr>
            <a:lvl5pPr marL="2286000" marR="0" lvl="4" indent="-335279" algn="l" rtl="0">
              <a:lnSpc>
                <a:spcPct val="100000"/>
              </a:lnSpc>
              <a:spcBef>
                <a:spcPts val="0"/>
              </a:spcBef>
              <a:spcAft>
                <a:spcPts val="0"/>
              </a:spcAft>
              <a:buClr>
                <a:schemeClr val="accent2"/>
              </a:buClr>
              <a:buSzPts val="1680"/>
              <a:buFont typeface="Lato"/>
              <a:buChar char="•"/>
              <a:defRPr sz="1400" i="0" u="none" strike="noStrike" cap="none">
                <a:solidFill>
                  <a:srgbClr val="000000"/>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22" name="Google Shape;722;p119"/>
          <p:cNvSpPr txBox="1">
            <a:spLocks noGrp="1"/>
          </p:cNvSpPr>
          <p:nvPr>
            <p:ph type="body" idx="3"/>
          </p:nvPr>
        </p:nvSpPr>
        <p:spPr>
          <a:xfrm>
            <a:off x="522988" y="1298368"/>
            <a:ext cx="1923900" cy="1108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3" name="Google Shape;723;p119"/>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07296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724"/>
        <p:cNvGrpSpPr/>
        <p:nvPr/>
      </p:nvGrpSpPr>
      <p:grpSpPr>
        <a:xfrm>
          <a:off x="0" y="0"/>
          <a:ext cx="0" cy="0"/>
          <a:chOff x="0" y="0"/>
          <a:chExt cx="0" cy="0"/>
        </a:xfrm>
      </p:grpSpPr>
      <p:sp>
        <p:nvSpPr>
          <p:cNvPr id="725" name="Google Shape;725;p120"/>
          <p:cNvSpPr/>
          <p:nvPr/>
        </p:nvSpPr>
        <p:spPr>
          <a:xfrm>
            <a:off x="0" y="-35339"/>
            <a:ext cx="9144000" cy="6239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pic>
        <p:nvPicPr>
          <p:cNvPr id="726" name="Google Shape;726;p120"/>
          <p:cNvPicPr preferRelativeResize="0"/>
          <p:nvPr/>
        </p:nvPicPr>
        <p:blipFill rotWithShape="1">
          <a:blip r:embed="rId2">
            <a:alphaModFix amt="90000"/>
          </a:blip>
          <a:srcRect/>
          <a:stretch/>
        </p:blipFill>
        <p:spPr>
          <a:xfrm>
            <a:off x="2" y="-35338"/>
            <a:ext cx="9143999" cy="6237356"/>
          </a:xfrm>
          <a:prstGeom prst="rect">
            <a:avLst/>
          </a:prstGeom>
          <a:noFill/>
          <a:ln>
            <a:noFill/>
          </a:ln>
        </p:spPr>
      </p:pic>
      <p:sp>
        <p:nvSpPr>
          <p:cNvPr id="727" name="Google Shape;727;p120"/>
          <p:cNvSpPr/>
          <p:nvPr/>
        </p:nvSpPr>
        <p:spPr>
          <a:xfrm>
            <a:off x="0" y="6190941"/>
            <a:ext cx="9144000" cy="60800"/>
          </a:xfrm>
          <a:prstGeom prst="rect">
            <a:avLst/>
          </a:prstGeom>
          <a:solidFill>
            <a:schemeClr val="dk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SzPts val="1100"/>
              <a:buFont typeface="Arial"/>
              <a:buNone/>
            </a:pPr>
            <a:endParaRPr sz="1100" b="0" i="0" u="none" strike="noStrike" cap="none">
              <a:solidFill>
                <a:srgbClr val="3B3A3C"/>
              </a:solidFill>
              <a:latin typeface="Arial"/>
              <a:ea typeface="Arial"/>
              <a:cs typeface="Arial"/>
              <a:sym typeface="Arial"/>
            </a:endParaRPr>
          </a:p>
        </p:txBody>
      </p:sp>
      <p:sp>
        <p:nvSpPr>
          <p:cNvPr id="728" name="Google Shape;728;p120"/>
          <p:cNvSpPr txBox="1">
            <a:spLocks noGrp="1"/>
          </p:cNvSpPr>
          <p:nvPr>
            <p:ph type="title"/>
          </p:nvPr>
        </p:nvSpPr>
        <p:spPr>
          <a:xfrm>
            <a:off x="5552903" y="3602065"/>
            <a:ext cx="3591000" cy="823600"/>
          </a:xfrm>
          <a:prstGeom prst="rect">
            <a:avLst/>
          </a:prstGeom>
          <a:solidFill>
            <a:schemeClr val="accent2"/>
          </a:solid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B3A3C"/>
              </a:buClr>
              <a:buSzPts val="3200"/>
              <a:buFont typeface="Lato"/>
              <a:buNone/>
              <a:defRPr sz="3200" b="0" i="0" u="none" strike="noStrike" cap="none">
                <a:solidFill>
                  <a:srgbClr val="FFFFFF"/>
                </a:solidFill>
                <a:latin typeface="Oswald"/>
                <a:ea typeface="Oswald"/>
                <a:cs typeface="Oswald"/>
                <a:sym typeface="Oswald"/>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729" name="Google Shape;729;p120"/>
          <p:cNvSpPr txBox="1">
            <a:spLocks noGrp="1"/>
          </p:cNvSpPr>
          <p:nvPr>
            <p:ph type="sldNum" idx="12"/>
          </p:nvPr>
        </p:nvSpPr>
        <p:spPr>
          <a:xfrm>
            <a:off x="8556784" y="6333135"/>
            <a:ext cx="548700" cy="524800"/>
          </a:xfrm>
          <a:prstGeom prst="rect">
            <a:avLst/>
          </a:prstGeom>
        </p:spPr>
        <p:txBody>
          <a:bodyPr spcFirstLastPara="1" wrap="square" lIns="34250" tIns="34250" rIns="34250" bIns="34250" anchor="t" anchorCtr="0">
            <a:noAutofit/>
          </a:bodyPr>
          <a:lstStyle>
            <a:lvl1pPr lvl="0" rtl="0">
              <a:buNone/>
              <a:defRPr sz="1300">
                <a:solidFill>
                  <a:srgbClr val="FFFFFF"/>
                </a:solidFill>
                <a:latin typeface="Oswald"/>
                <a:ea typeface="Oswald"/>
                <a:cs typeface="Oswald"/>
                <a:sym typeface="Oswald"/>
              </a:defRPr>
            </a:lvl1pPr>
            <a:lvl2pPr lvl="1" rtl="0">
              <a:buNone/>
              <a:defRPr sz="1300">
                <a:solidFill>
                  <a:srgbClr val="FFFFFF"/>
                </a:solidFill>
                <a:latin typeface="Oswald"/>
                <a:ea typeface="Oswald"/>
                <a:cs typeface="Oswald"/>
                <a:sym typeface="Oswald"/>
              </a:defRPr>
            </a:lvl2pPr>
            <a:lvl3pPr lvl="2" rtl="0">
              <a:buNone/>
              <a:defRPr sz="1300">
                <a:solidFill>
                  <a:srgbClr val="FFFFFF"/>
                </a:solidFill>
                <a:latin typeface="Oswald"/>
                <a:ea typeface="Oswald"/>
                <a:cs typeface="Oswald"/>
                <a:sym typeface="Oswald"/>
              </a:defRPr>
            </a:lvl3pPr>
            <a:lvl4pPr lvl="3" rtl="0">
              <a:buNone/>
              <a:defRPr sz="1300">
                <a:solidFill>
                  <a:srgbClr val="FFFFFF"/>
                </a:solidFill>
                <a:latin typeface="Oswald"/>
                <a:ea typeface="Oswald"/>
                <a:cs typeface="Oswald"/>
                <a:sym typeface="Oswald"/>
              </a:defRPr>
            </a:lvl4pPr>
            <a:lvl5pPr lvl="4" rtl="0">
              <a:buNone/>
              <a:defRPr sz="1300">
                <a:solidFill>
                  <a:srgbClr val="FFFFFF"/>
                </a:solidFill>
                <a:latin typeface="Oswald"/>
                <a:ea typeface="Oswald"/>
                <a:cs typeface="Oswald"/>
                <a:sym typeface="Oswald"/>
              </a:defRPr>
            </a:lvl5pPr>
            <a:lvl6pPr lvl="5" rtl="0">
              <a:buNone/>
              <a:defRPr sz="1300">
                <a:solidFill>
                  <a:srgbClr val="FFFFFF"/>
                </a:solidFill>
                <a:latin typeface="Oswald"/>
                <a:ea typeface="Oswald"/>
                <a:cs typeface="Oswald"/>
                <a:sym typeface="Oswald"/>
              </a:defRPr>
            </a:lvl6pPr>
            <a:lvl7pPr lvl="6" rtl="0">
              <a:buNone/>
              <a:defRPr sz="1300">
                <a:solidFill>
                  <a:srgbClr val="FFFFFF"/>
                </a:solidFill>
                <a:latin typeface="Oswald"/>
                <a:ea typeface="Oswald"/>
                <a:cs typeface="Oswald"/>
                <a:sym typeface="Oswald"/>
              </a:defRPr>
            </a:lvl7pPr>
            <a:lvl8pPr lvl="7" rtl="0">
              <a:buNone/>
              <a:defRPr sz="1300">
                <a:solidFill>
                  <a:srgbClr val="FFFFFF"/>
                </a:solidFill>
                <a:latin typeface="Oswald"/>
                <a:ea typeface="Oswald"/>
                <a:cs typeface="Oswald"/>
                <a:sym typeface="Oswald"/>
              </a:defRPr>
            </a:lvl8pPr>
            <a:lvl9pPr lvl="8" rtl="0">
              <a:buNone/>
              <a:defRPr sz="1300">
                <a:solidFill>
                  <a:srgbClr val="FFFFFF"/>
                </a:solidFill>
                <a:latin typeface="Oswald"/>
                <a:ea typeface="Oswald"/>
                <a:cs typeface="Oswald"/>
                <a:sym typeface="Oswald"/>
              </a:defRPr>
            </a:lvl9pPr>
          </a:lstStyle>
          <a:p>
            <a:fld id="{00000000-1234-1234-1234-123412341234}" type="slidenum">
              <a:rPr lang="en" smtClean="0"/>
              <a:pPr/>
              <a:t>‹#›</a:t>
            </a:fld>
            <a:endParaRPr lang="en"/>
          </a:p>
        </p:txBody>
      </p:sp>
      <p:sp>
        <p:nvSpPr>
          <p:cNvPr id="730" name="Google Shape;730;p120"/>
          <p:cNvSpPr txBox="1">
            <a:spLocks noGrp="1"/>
          </p:cNvSpPr>
          <p:nvPr>
            <p:ph type="sldNum" idx="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27904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_Title Slide 1">
  <p:cSld name="4_Title Slide 1">
    <p:spTree>
      <p:nvGrpSpPr>
        <p:cNvPr id="1" name="Shape 731"/>
        <p:cNvGrpSpPr/>
        <p:nvPr/>
      </p:nvGrpSpPr>
      <p:grpSpPr>
        <a:xfrm>
          <a:off x="0" y="0"/>
          <a:ext cx="0" cy="0"/>
          <a:chOff x="0" y="0"/>
          <a:chExt cx="0" cy="0"/>
        </a:xfrm>
      </p:grpSpPr>
      <p:sp>
        <p:nvSpPr>
          <p:cNvPr id="732" name="Google Shape;732;p121"/>
          <p:cNvSpPr/>
          <p:nvPr/>
        </p:nvSpPr>
        <p:spPr>
          <a:xfrm>
            <a:off x="0" y="0"/>
            <a:ext cx="9144000" cy="62044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000000"/>
              </a:solidFill>
              <a:latin typeface="Arial"/>
              <a:ea typeface="Arial"/>
              <a:cs typeface="Arial"/>
              <a:sym typeface="Arial"/>
            </a:endParaRPr>
          </a:p>
        </p:txBody>
      </p:sp>
      <p:pic>
        <p:nvPicPr>
          <p:cNvPr id="733" name="Google Shape;733;p121"/>
          <p:cNvPicPr preferRelativeResize="0"/>
          <p:nvPr/>
        </p:nvPicPr>
        <p:blipFill rotWithShape="1">
          <a:blip r:embed="rId2">
            <a:alphaModFix amt="76000"/>
          </a:blip>
          <a:srcRect/>
          <a:stretch/>
        </p:blipFill>
        <p:spPr>
          <a:xfrm>
            <a:off x="2450" y="34"/>
            <a:ext cx="9144000" cy="6204367"/>
          </a:xfrm>
          <a:prstGeom prst="rect">
            <a:avLst/>
          </a:prstGeom>
          <a:noFill/>
          <a:ln>
            <a:noFill/>
          </a:ln>
        </p:spPr>
      </p:pic>
      <p:sp>
        <p:nvSpPr>
          <p:cNvPr id="734" name="Google Shape;734;p121"/>
          <p:cNvSpPr/>
          <p:nvPr/>
        </p:nvSpPr>
        <p:spPr>
          <a:xfrm>
            <a:off x="0" y="6190941"/>
            <a:ext cx="9144000" cy="60800"/>
          </a:xfrm>
          <a:prstGeom prst="rect">
            <a:avLst/>
          </a:prstGeom>
          <a:solidFill>
            <a:schemeClr val="dk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SzPts val="1100"/>
              <a:buFont typeface="Arial"/>
              <a:buNone/>
            </a:pPr>
            <a:endParaRPr sz="1100" b="0" i="0" u="none" strike="noStrike" cap="none">
              <a:solidFill>
                <a:srgbClr val="3B3A3C"/>
              </a:solidFill>
              <a:latin typeface="Arial"/>
              <a:ea typeface="Arial"/>
              <a:cs typeface="Arial"/>
              <a:sym typeface="Arial"/>
            </a:endParaRPr>
          </a:p>
        </p:txBody>
      </p:sp>
      <p:sp>
        <p:nvSpPr>
          <p:cNvPr id="735" name="Google Shape;735;p121"/>
          <p:cNvSpPr txBox="1">
            <a:spLocks noGrp="1"/>
          </p:cNvSpPr>
          <p:nvPr>
            <p:ph type="title"/>
          </p:nvPr>
        </p:nvSpPr>
        <p:spPr>
          <a:xfrm>
            <a:off x="5552903" y="3602065"/>
            <a:ext cx="3591000" cy="823600"/>
          </a:xfrm>
          <a:prstGeom prst="rect">
            <a:avLst/>
          </a:prstGeom>
          <a:solidFill>
            <a:schemeClr val="accent2"/>
          </a:solid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3B3A3C"/>
              </a:buClr>
              <a:buSzPts val="3200"/>
              <a:buFont typeface="Lato"/>
              <a:buNone/>
              <a:defRPr sz="3200" b="0" i="0" u="none" strike="noStrike" cap="none">
                <a:solidFill>
                  <a:srgbClr val="FFFFFF"/>
                </a:solidFill>
                <a:latin typeface="Oswald"/>
                <a:ea typeface="Oswald"/>
                <a:cs typeface="Oswald"/>
                <a:sym typeface="Oswald"/>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736" name="Google Shape;736;p121"/>
          <p:cNvSpPr txBox="1">
            <a:spLocks noGrp="1"/>
          </p:cNvSpPr>
          <p:nvPr>
            <p:ph type="sldNum" idx="12"/>
          </p:nvPr>
        </p:nvSpPr>
        <p:spPr>
          <a:xfrm>
            <a:off x="8556784" y="6333135"/>
            <a:ext cx="548700" cy="524800"/>
          </a:xfrm>
          <a:prstGeom prst="rect">
            <a:avLst/>
          </a:prstGeom>
        </p:spPr>
        <p:txBody>
          <a:bodyPr spcFirstLastPara="1" wrap="square" lIns="34250" tIns="34250" rIns="34250" bIns="34250" anchor="t" anchorCtr="0">
            <a:noAutofit/>
          </a:bodyPr>
          <a:lstStyle>
            <a:lvl1pPr lvl="0" rtl="0">
              <a:buNone/>
              <a:defRPr sz="1300">
                <a:solidFill>
                  <a:srgbClr val="FFFFFF"/>
                </a:solidFill>
                <a:latin typeface="Oswald"/>
                <a:ea typeface="Oswald"/>
                <a:cs typeface="Oswald"/>
                <a:sym typeface="Oswald"/>
              </a:defRPr>
            </a:lvl1pPr>
            <a:lvl2pPr lvl="1" rtl="0">
              <a:buNone/>
              <a:defRPr sz="1300">
                <a:solidFill>
                  <a:srgbClr val="FFFFFF"/>
                </a:solidFill>
                <a:latin typeface="Oswald"/>
                <a:ea typeface="Oswald"/>
                <a:cs typeface="Oswald"/>
                <a:sym typeface="Oswald"/>
              </a:defRPr>
            </a:lvl2pPr>
            <a:lvl3pPr lvl="2" rtl="0">
              <a:buNone/>
              <a:defRPr sz="1300">
                <a:solidFill>
                  <a:srgbClr val="FFFFFF"/>
                </a:solidFill>
                <a:latin typeface="Oswald"/>
                <a:ea typeface="Oswald"/>
                <a:cs typeface="Oswald"/>
                <a:sym typeface="Oswald"/>
              </a:defRPr>
            </a:lvl3pPr>
            <a:lvl4pPr lvl="3" rtl="0">
              <a:buNone/>
              <a:defRPr sz="1300">
                <a:solidFill>
                  <a:srgbClr val="FFFFFF"/>
                </a:solidFill>
                <a:latin typeface="Oswald"/>
                <a:ea typeface="Oswald"/>
                <a:cs typeface="Oswald"/>
                <a:sym typeface="Oswald"/>
              </a:defRPr>
            </a:lvl4pPr>
            <a:lvl5pPr lvl="4" rtl="0">
              <a:buNone/>
              <a:defRPr sz="1300">
                <a:solidFill>
                  <a:srgbClr val="FFFFFF"/>
                </a:solidFill>
                <a:latin typeface="Oswald"/>
                <a:ea typeface="Oswald"/>
                <a:cs typeface="Oswald"/>
                <a:sym typeface="Oswald"/>
              </a:defRPr>
            </a:lvl5pPr>
            <a:lvl6pPr lvl="5" rtl="0">
              <a:buNone/>
              <a:defRPr sz="1300">
                <a:solidFill>
                  <a:srgbClr val="FFFFFF"/>
                </a:solidFill>
                <a:latin typeface="Oswald"/>
                <a:ea typeface="Oswald"/>
                <a:cs typeface="Oswald"/>
                <a:sym typeface="Oswald"/>
              </a:defRPr>
            </a:lvl6pPr>
            <a:lvl7pPr lvl="6" rtl="0">
              <a:buNone/>
              <a:defRPr sz="1300">
                <a:solidFill>
                  <a:srgbClr val="FFFFFF"/>
                </a:solidFill>
                <a:latin typeface="Oswald"/>
                <a:ea typeface="Oswald"/>
                <a:cs typeface="Oswald"/>
                <a:sym typeface="Oswald"/>
              </a:defRPr>
            </a:lvl7pPr>
            <a:lvl8pPr lvl="7" rtl="0">
              <a:buNone/>
              <a:defRPr sz="1300">
                <a:solidFill>
                  <a:srgbClr val="FFFFFF"/>
                </a:solidFill>
                <a:latin typeface="Oswald"/>
                <a:ea typeface="Oswald"/>
                <a:cs typeface="Oswald"/>
                <a:sym typeface="Oswald"/>
              </a:defRPr>
            </a:lvl8pPr>
            <a:lvl9pPr lvl="8" rtl="0">
              <a:buNone/>
              <a:defRPr sz="1300">
                <a:solidFill>
                  <a:srgbClr val="FFFFFF"/>
                </a:solidFill>
                <a:latin typeface="Oswald"/>
                <a:ea typeface="Oswald"/>
                <a:cs typeface="Oswald"/>
                <a:sym typeface="Oswald"/>
              </a:defRPr>
            </a:lvl9pPr>
          </a:lstStyle>
          <a:p>
            <a:fld id="{00000000-1234-1234-1234-123412341234}" type="slidenum">
              <a:rPr lang="en" smtClean="0"/>
              <a:pPr/>
              <a:t>‹#›</a:t>
            </a:fld>
            <a:endParaRPr lang="en"/>
          </a:p>
        </p:txBody>
      </p:sp>
      <p:sp>
        <p:nvSpPr>
          <p:cNvPr id="737" name="Google Shape;737;p121"/>
          <p:cNvSpPr txBox="1">
            <a:spLocks noGrp="1"/>
          </p:cNvSpPr>
          <p:nvPr>
            <p:ph type="sldNum" idx="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10586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Green Text Slide 1">
  <p:cSld name="Green Text Slide 1">
    <p:spTree>
      <p:nvGrpSpPr>
        <p:cNvPr id="1" name="Shape 738"/>
        <p:cNvGrpSpPr/>
        <p:nvPr/>
      </p:nvGrpSpPr>
      <p:grpSpPr>
        <a:xfrm>
          <a:off x="0" y="0"/>
          <a:ext cx="0" cy="0"/>
          <a:chOff x="0" y="0"/>
          <a:chExt cx="0" cy="0"/>
        </a:xfrm>
      </p:grpSpPr>
      <p:sp>
        <p:nvSpPr>
          <p:cNvPr id="739" name="Google Shape;739;p122"/>
          <p:cNvSpPr/>
          <p:nvPr/>
        </p:nvSpPr>
        <p:spPr>
          <a:xfrm>
            <a:off x="0" y="0"/>
            <a:ext cx="9144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chemeClr val="accent1"/>
              </a:solidFill>
              <a:latin typeface="Arial"/>
              <a:ea typeface="Arial"/>
              <a:cs typeface="Arial"/>
              <a:sym typeface="Arial"/>
            </a:endParaRPr>
          </a:p>
        </p:txBody>
      </p:sp>
      <p:sp>
        <p:nvSpPr>
          <p:cNvPr id="740" name="Google Shape;740;p122"/>
          <p:cNvSpPr txBox="1">
            <a:spLocks noGrp="1"/>
          </p:cNvSpPr>
          <p:nvPr>
            <p:ph type="body" idx="1"/>
          </p:nvPr>
        </p:nvSpPr>
        <p:spPr>
          <a:xfrm>
            <a:off x="506941" y="680852"/>
            <a:ext cx="8043300" cy="4452400"/>
          </a:xfrm>
          <a:prstGeom prst="rect">
            <a:avLst/>
          </a:prstGeom>
          <a:noFill/>
          <a:ln>
            <a:noFill/>
          </a:ln>
        </p:spPr>
        <p:txBody>
          <a:bodyPr spcFirstLastPara="1" wrap="square" lIns="91425" tIns="91425" rIns="91425" bIns="91425" anchor="ctr" anchorCtr="0"/>
          <a:lstStyle>
            <a:lvl1pPr marL="457200" marR="0" lvl="0" indent="-228600" algn="ctr" rtl="0">
              <a:lnSpc>
                <a:spcPct val="100000"/>
              </a:lnSpc>
              <a:spcBef>
                <a:spcPts val="300"/>
              </a:spcBef>
              <a:spcAft>
                <a:spcPts val="0"/>
              </a:spcAft>
              <a:buClr>
                <a:schemeClr val="lt2"/>
              </a:buClr>
              <a:buSzPts val="4000"/>
              <a:buFont typeface="Lato"/>
              <a:buNone/>
              <a:defRPr sz="4000" b="1"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741" name="Google Shape;741;p122"/>
          <p:cNvPicPr preferRelativeResize="0"/>
          <p:nvPr/>
        </p:nvPicPr>
        <p:blipFill rotWithShape="1">
          <a:blip r:embed="rId2">
            <a:alphaModFix/>
          </a:blip>
          <a:srcRect/>
          <a:stretch/>
        </p:blipFill>
        <p:spPr>
          <a:xfrm>
            <a:off x="3458301" y="5319500"/>
            <a:ext cx="2227475" cy="426667"/>
          </a:xfrm>
          <a:prstGeom prst="rect">
            <a:avLst/>
          </a:prstGeom>
          <a:noFill/>
          <a:ln>
            <a:noFill/>
          </a:ln>
        </p:spPr>
      </p:pic>
      <p:sp>
        <p:nvSpPr>
          <p:cNvPr id="742" name="Google Shape;742;p122"/>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725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Green Text Slide 2 Column">
  <p:cSld name="Green Text Slide 2 Column">
    <p:spTree>
      <p:nvGrpSpPr>
        <p:cNvPr id="1" name="Shape 743"/>
        <p:cNvGrpSpPr/>
        <p:nvPr/>
      </p:nvGrpSpPr>
      <p:grpSpPr>
        <a:xfrm>
          <a:off x="0" y="0"/>
          <a:ext cx="0" cy="0"/>
          <a:chOff x="0" y="0"/>
          <a:chExt cx="0" cy="0"/>
        </a:xfrm>
      </p:grpSpPr>
      <p:sp>
        <p:nvSpPr>
          <p:cNvPr id="744" name="Google Shape;744;p123"/>
          <p:cNvSpPr/>
          <p:nvPr/>
        </p:nvSpPr>
        <p:spPr>
          <a:xfrm>
            <a:off x="0" y="-4841"/>
            <a:ext cx="9144000" cy="6207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pic>
        <p:nvPicPr>
          <p:cNvPr id="745" name="Google Shape;745;p123"/>
          <p:cNvPicPr preferRelativeResize="0"/>
          <p:nvPr/>
        </p:nvPicPr>
        <p:blipFill rotWithShape="1">
          <a:blip r:embed="rId2">
            <a:alphaModFix/>
          </a:blip>
          <a:srcRect/>
          <a:stretch/>
        </p:blipFill>
        <p:spPr>
          <a:xfrm>
            <a:off x="3761215" y="754539"/>
            <a:ext cx="6142200" cy="4909864"/>
          </a:xfrm>
          <a:prstGeom prst="rect">
            <a:avLst/>
          </a:prstGeom>
          <a:noFill/>
          <a:ln>
            <a:noFill/>
          </a:ln>
        </p:spPr>
      </p:pic>
      <p:sp>
        <p:nvSpPr>
          <p:cNvPr id="746" name="Google Shape;746;p123"/>
          <p:cNvSpPr txBox="1">
            <a:spLocks noGrp="1"/>
          </p:cNvSpPr>
          <p:nvPr>
            <p:ph type="body" idx="1"/>
          </p:nvPr>
        </p:nvSpPr>
        <p:spPr>
          <a:xfrm>
            <a:off x="552126" y="1971300"/>
            <a:ext cx="3189900" cy="1289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2"/>
              </a:buClr>
              <a:buSzPts val="2600"/>
              <a:buFont typeface="Lato"/>
              <a:buNone/>
              <a:defRPr sz="2600" b="1"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747" name="Google Shape;747;p123"/>
          <p:cNvSpPr/>
          <p:nvPr/>
        </p:nvSpPr>
        <p:spPr>
          <a:xfrm>
            <a:off x="5164671" y="3331561"/>
            <a:ext cx="3979200" cy="3076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3B3A3C"/>
              </a:buClr>
              <a:buSzPts val="1100"/>
              <a:buFont typeface="Arial"/>
              <a:buNone/>
            </a:pPr>
            <a:endParaRPr sz="1100" b="0" i="0" u="none" strike="noStrike" cap="none">
              <a:solidFill>
                <a:srgbClr val="3B3A3C"/>
              </a:solidFill>
              <a:latin typeface="Arial"/>
              <a:ea typeface="Arial"/>
              <a:cs typeface="Arial"/>
              <a:sym typeface="Arial"/>
            </a:endParaRPr>
          </a:p>
        </p:txBody>
      </p:sp>
      <p:sp>
        <p:nvSpPr>
          <p:cNvPr id="748" name="Google Shape;748;p123"/>
          <p:cNvSpPr txBox="1">
            <a:spLocks noGrp="1"/>
          </p:cNvSpPr>
          <p:nvPr>
            <p:ph type="body" idx="2"/>
          </p:nvPr>
        </p:nvSpPr>
        <p:spPr>
          <a:xfrm>
            <a:off x="550001" y="3663732"/>
            <a:ext cx="3192000" cy="1117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300"/>
              </a:spcBef>
              <a:spcAft>
                <a:spcPts val="0"/>
              </a:spcAft>
              <a:buClr>
                <a:schemeClr val="dk2"/>
              </a:buClr>
              <a:buSzPts val="1400"/>
              <a:buFont typeface="Lato"/>
              <a:buNone/>
              <a:defRPr sz="1400" b="0"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cxnSp>
        <p:nvCxnSpPr>
          <p:cNvPr id="749" name="Google Shape;749;p123"/>
          <p:cNvCxnSpPr/>
          <p:nvPr/>
        </p:nvCxnSpPr>
        <p:spPr>
          <a:xfrm>
            <a:off x="609600" y="1627900"/>
            <a:ext cx="3026700" cy="0"/>
          </a:xfrm>
          <a:prstGeom prst="straightConnector1">
            <a:avLst/>
          </a:prstGeom>
          <a:noFill/>
          <a:ln w="25400" cap="flat" cmpd="sng">
            <a:solidFill>
              <a:schemeClr val="lt1"/>
            </a:solidFill>
            <a:prstDash val="solid"/>
            <a:round/>
            <a:headEnd type="none" w="sm" len="sm"/>
            <a:tailEnd type="none" w="sm" len="sm"/>
          </a:ln>
        </p:spPr>
      </p:cxnSp>
      <p:cxnSp>
        <p:nvCxnSpPr>
          <p:cNvPr id="750" name="Google Shape;750;p123"/>
          <p:cNvCxnSpPr/>
          <p:nvPr/>
        </p:nvCxnSpPr>
        <p:spPr>
          <a:xfrm>
            <a:off x="609600" y="5026900"/>
            <a:ext cx="3026700" cy="0"/>
          </a:xfrm>
          <a:prstGeom prst="straightConnector1">
            <a:avLst/>
          </a:prstGeom>
          <a:noFill/>
          <a:ln w="25400" cap="flat" cmpd="sng">
            <a:solidFill>
              <a:schemeClr val="lt1"/>
            </a:solidFill>
            <a:prstDash val="solid"/>
            <a:round/>
            <a:headEnd type="none" w="sm" len="sm"/>
            <a:tailEnd type="none" w="sm" len="sm"/>
          </a:ln>
        </p:spPr>
      </p:cxnSp>
      <p:pic>
        <p:nvPicPr>
          <p:cNvPr id="751" name="Google Shape;751;p123"/>
          <p:cNvPicPr preferRelativeResize="0"/>
          <p:nvPr/>
        </p:nvPicPr>
        <p:blipFill rotWithShape="1">
          <a:blip r:embed="rId3">
            <a:alphaModFix/>
          </a:blip>
          <a:srcRect/>
          <a:stretch/>
        </p:blipFill>
        <p:spPr>
          <a:xfrm>
            <a:off x="4504001" y="1129667"/>
            <a:ext cx="4640223" cy="3897237"/>
          </a:xfrm>
          <a:prstGeom prst="rect">
            <a:avLst/>
          </a:prstGeom>
          <a:noFill/>
          <a:ln>
            <a:noFill/>
          </a:ln>
        </p:spPr>
      </p:pic>
      <p:cxnSp>
        <p:nvCxnSpPr>
          <p:cNvPr id="752" name="Google Shape;752;p123"/>
          <p:cNvCxnSpPr/>
          <p:nvPr/>
        </p:nvCxnSpPr>
        <p:spPr>
          <a:xfrm rot="10800000">
            <a:off x="0" y="6225417"/>
            <a:ext cx="9144000" cy="0"/>
          </a:xfrm>
          <a:prstGeom prst="straightConnector1">
            <a:avLst/>
          </a:prstGeom>
          <a:noFill/>
          <a:ln w="25400" cap="flat" cmpd="sng">
            <a:solidFill>
              <a:srgbClr val="C8CACA"/>
            </a:solidFill>
            <a:prstDash val="solid"/>
            <a:round/>
            <a:headEnd type="none" w="sm" len="sm"/>
            <a:tailEnd type="none" w="sm" len="sm"/>
          </a:ln>
        </p:spPr>
      </p:cxnSp>
      <p:sp>
        <p:nvSpPr>
          <p:cNvPr id="753" name="Google Shape;753;p123"/>
          <p:cNvSpPr txBox="1">
            <a:spLocks noGrp="1"/>
          </p:cNvSpPr>
          <p:nvPr>
            <p:ph type="body" idx="3"/>
          </p:nvPr>
        </p:nvSpPr>
        <p:spPr>
          <a:xfrm>
            <a:off x="550001" y="3248292"/>
            <a:ext cx="3192000" cy="415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2"/>
              </a:buClr>
              <a:buSzPts val="1400"/>
              <a:buFont typeface="Lato"/>
              <a:buNone/>
              <a:defRPr sz="14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754" name="Google Shape;754;p123"/>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87411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tandard Slide with Image">
  <p:cSld name="Standard Slide with Image">
    <p:spTree>
      <p:nvGrpSpPr>
        <p:cNvPr id="1" name="Shape 755"/>
        <p:cNvGrpSpPr/>
        <p:nvPr/>
      </p:nvGrpSpPr>
      <p:grpSpPr>
        <a:xfrm>
          <a:off x="0" y="0"/>
          <a:ext cx="0" cy="0"/>
          <a:chOff x="0" y="0"/>
          <a:chExt cx="0" cy="0"/>
        </a:xfrm>
      </p:grpSpPr>
      <p:sp>
        <p:nvSpPr>
          <p:cNvPr id="756" name="Google Shape;756;p124"/>
          <p:cNvSpPr>
            <a:spLocks noGrp="1"/>
          </p:cNvSpPr>
          <p:nvPr>
            <p:ph type="dgm" idx="2"/>
          </p:nvPr>
        </p:nvSpPr>
        <p:spPr>
          <a:xfrm>
            <a:off x="-1" y="0"/>
            <a:ext cx="9441000" cy="6858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300"/>
              </a:spcBef>
              <a:spcAft>
                <a:spcPts val="0"/>
              </a:spcAft>
              <a:buClr>
                <a:schemeClr val="lt1"/>
              </a:buClr>
              <a:buSzPts val="1100"/>
              <a:buFont typeface="Lato"/>
              <a:buNone/>
              <a:defRPr sz="1800" b="0" i="0" u="none" strike="noStrike" cap="none">
                <a:solidFill>
                  <a:schemeClr val="lt1"/>
                </a:solidFill>
                <a:latin typeface="Lato"/>
                <a:ea typeface="Lato"/>
                <a:cs typeface="Lato"/>
                <a:sym typeface="Lato"/>
              </a:defRPr>
            </a:lvl1pPr>
            <a:lvl2pPr marL="622300" marR="0" lvl="1" indent="-7620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927100" marR="0" lvl="2" indent="-6350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295400" marR="0" lvl="3" indent="-8890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1638300" marR="0" lvl="4" indent="-889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1917700" marR="0" lvl="5"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2260600" marR="0" lvl="6"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2603500" marR="0" lvl="7"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2946400" marR="0" lvl="8" indent="-2540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757" name="Google Shape;757;p124"/>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95809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Slide 1">
  <p:cSld name="Divider Slide 1">
    <p:spTree>
      <p:nvGrpSpPr>
        <p:cNvPr id="1" name="Shape 758"/>
        <p:cNvGrpSpPr/>
        <p:nvPr/>
      </p:nvGrpSpPr>
      <p:grpSpPr>
        <a:xfrm>
          <a:off x="0" y="0"/>
          <a:ext cx="0" cy="0"/>
          <a:chOff x="0" y="0"/>
          <a:chExt cx="0" cy="0"/>
        </a:xfrm>
      </p:grpSpPr>
      <p:sp>
        <p:nvSpPr>
          <p:cNvPr id="759" name="Google Shape;759;p125"/>
          <p:cNvSpPr/>
          <p:nvPr/>
        </p:nvSpPr>
        <p:spPr>
          <a:xfrm>
            <a:off x="0" y="-4843"/>
            <a:ext cx="9144000" cy="6862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760" name="Google Shape;760;p125"/>
          <p:cNvSpPr txBox="1">
            <a:spLocks noGrp="1"/>
          </p:cNvSpPr>
          <p:nvPr>
            <p:ph type="title"/>
          </p:nvPr>
        </p:nvSpPr>
        <p:spPr>
          <a:xfrm>
            <a:off x="551322" y="950763"/>
            <a:ext cx="3576300" cy="2399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4000"/>
              <a:buFont typeface="Lato"/>
              <a:buNone/>
              <a:defRPr sz="4000" b="1" i="0" u="none" strike="noStrike" cap="none">
                <a:solidFill>
                  <a:schemeClr val="lt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761" name="Google Shape;761;p125"/>
          <p:cNvSpPr txBox="1">
            <a:spLocks noGrp="1"/>
          </p:cNvSpPr>
          <p:nvPr>
            <p:ph type="body" idx="1"/>
          </p:nvPr>
        </p:nvSpPr>
        <p:spPr>
          <a:xfrm>
            <a:off x="545828" y="3335169"/>
            <a:ext cx="3581700" cy="2238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1"/>
              </a:buClr>
              <a:buSzPts val="1500"/>
              <a:buFont typeface="Lato"/>
              <a:buNone/>
              <a:defRPr sz="15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762" name="Google Shape;762;p125"/>
          <p:cNvPicPr preferRelativeResize="0"/>
          <p:nvPr/>
        </p:nvPicPr>
        <p:blipFill rotWithShape="1">
          <a:blip r:embed="rId2">
            <a:alphaModFix/>
          </a:blip>
          <a:srcRect/>
          <a:stretch/>
        </p:blipFill>
        <p:spPr>
          <a:xfrm>
            <a:off x="4792226" y="0"/>
            <a:ext cx="4351773" cy="6858000"/>
          </a:xfrm>
          <a:prstGeom prst="rect">
            <a:avLst/>
          </a:prstGeom>
          <a:noFill/>
          <a:ln>
            <a:noFill/>
          </a:ln>
        </p:spPr>
      </p:pic>
      <p:sp>
        <p:nvSpPr>
          <p:cNvPr id="763" name="Google Shape;763;p125"/>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pic>
        <p:nvPicPr>
          <p:cNvPr id="764" name="Google Shape;764;p125"/>
          <p:cNvPicPr preferRelativeResize="0"/>
          <p:nvPr/>
        </p:nvPicPr>
        <p:blipFill rotWithShape="1">
          <a:blip r:embed="rId3">
            <a:alphaModFix/>
          </a:blip>
          <a:srcRect/>
          <a:stretch/>
        </p:blipFill>
        <p:spPr>
          <a:xfrm>
            <a:off x="632601" y="5836084"/>
            <a:ext cx="2227475" cy="426667"/>
          </a:xfrm>
          <a:prstGeom prst="rect">
            <a:avLst/>
          </a:prstGeom>
          <a:noFill/>
          <a:ln>
            <a:noFill/>
          </a:ln>
        </p:spPr>
      </p:pic>
    </p:spTree>
    <p:extLst>
      <p:ext uri="{BB962C8B-B14F-4D97-AF65-F5344CB8AC3E}">
        <p14:creationId xmlns:p14="http://schemas.microsoft.com/office/powerpoint/2010/main" val="3020862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CE38E4D-051A-41E1-86A4-E56916468FD0}" type="datetimeFigureOut">
              <a:rPr lang="en-US" smtClean="0"/>
              <a:t>4/29/2019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765"/>
        <p:cNvGrpSpPr/>
        <p:nvPr/>
      </p:nvGrpSpPr>
      <p:grpSpPr>
        <a:xfrm>
          <a:off x="0" y="0"/>
          <a:ext cx="0" cy="0"/>
          <a:chOff x="0" y="0"/>
          <a:chExt cx="0" cy="0"/>
        </a:xfrm>
      </p:grpSpPr>
      <p:sp>
        <p:nvSpPr>
          <p:cNvPr id="766" name="Google Shape;766;p126"/>
          <p:cNvSpPr/>
          <p:nvPr/>
        </p:nvSpPr>
        <p:spPr>
          <a:xfrm>
            <a:off x="0" y="-4843"/>
            <a:ext cx="9144000" cy="6862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767" name="Google Shape;767;p126"/>
          <p:cNvSpPr txBox="1">
            <a:spLocks noGrp="1"/>
          </p:cNvSpPr>
          <p:nvPr>
            <p:ph type="title"/>
          </p:nvPr>
        </p:nvSpPr>
        <p:spPr>
          <a:xfrm>
            <a:off x="551322" y="950763"/>
            <a:ext cx="3576300" cy="2399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9F6F3"/>
              </a:buClr>
              <a:buSzPts val="4000"/>
              <a:buFont typeface="Lato"/>
              <a:buNone/>
              <a:defRPr sz="4000" b="1" i="0" u="none" strike="noStrike" cap="none">
                <a:solidFill>
                  <a:schemeClr val="lt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2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768" name="Google Shape;768;p126"/>
          <p:cNvSpPr txBox="1">
            <a:spLocks noGrp="1"/>
          </p:cNvSpPr>
          <p:nvPr>
            <p:ph type="body" idx="1"/>
          </p:nvPr>
        </p:nvSpPr>
        <p:spPr>
          <a:xfrm>
            <a:off x="545828" y="3335169"/>
            <a:ext cx="3581700" cy="2238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00"/>
              </a:spcBef>
              <a:spcAft>
                <a:spcPts val="0"/>
              </a:spcAft>
              <a:buClr>
                <a:schemeClr val="lt1"/>
              </a:buClr>
              <a:buSzPts val="1500"/>
              <a:buFont typeface="Lato"/>
              <a:buNone/>
              <a:defRPr sz="1500" b="0" i="0" u="none" strike="noStrike" cap="none">
                <a:solidFill>
                  <a:schemeClr val="dk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769" name="Google Shape;769;p126"/>
          <p:cNvPicPr preferRelativeResize="0"/>
          <p:nvPr/>
        </p:nvPicPr>
        <p:blipFill rotWithShape="1">
          <a:blip r:embed="rId2">
            <a:alphaModFix/>
          </a:blip>
          <a:srcRect/>
          <a:stretch/>
        </p:blipFill>
        <p:spPr>
          <a:xfrm>
            <a:off x="4791038" y="0"/>
            <a:ext cx="4351773" cy="6858000"/>
          </a:xfrm>
          <a:prstGeom prst="rect">
            <a:avLst/>
          </a:prstGeom>
          <a:noFill/>
          <a:ln>
            <a:noFill/>
          </a:ln>
        </p:spPr>
      </p:pic>
      <p:sp>
        <p:nvSpPr>
          <p:cNvPr id="770" name="Google Shape;770;p126"/>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pic>
        <p:nvPicPr>
          <p:cNvPr id="771" name="Google Shape;771;p126"/>
          <p:cNvPicPr preferRelativeResize="0"/>
          <p:nvPr/>
        </p:nvPicPr>
        <p:blipFill rotWithShape="1">
          <a:blip r:embed="rId3">
            <a:alphaModFix/>
          </a:blip>
          <a:srcRect/>
          <a:stretch/>
        </p:blipFill>
        <p:spPr>
          <a:xfrm>
            <a:off x="632601" y="5836084"/>
            <a:ext cx="2227475" cy="426667"/>
          </a:xfrm>
          <a:prstGeom prst="rect">
            <a:avLst/>
          </a:prstGeom>
          <a:noFill/>
          <a:ln>
            <a:noFill/>
          </a:ln>
        </p:spPr>
      </p:pic>
    </p:spTree>
    <p:extLst>
      <p:ext uri="{BB962C8B-B14F-4D97-AF65-F5344CB8AC3E}">
        <p14:creationId xmlns:p14="http://schemas.microsoft.com/office/powerpoint/2010/main" val="2344936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tandard Slide 1">
  <p:cSld name="Standard Slide 1">
    <p:spTree>
      <p:nvGrpSpPr>
        <p:cNvPr id="1" name="Shape 777"/>
        <p:cNvGrpSpPr/>
        <p:nvPr/>
      </p:nvGrpSpPr>
      <p:grpSpPr>
        <a:xfrm>
          <a:off x="0" y="0"/>
          <a:ext cx="0" cy="0"/>
          <a:chOff x="0" y="0"/>
          <a:chExt cx="0" cy="0"/>
        </a:xfrm>
      </p:grpSpPr>
      <p:sp>
        <p:nvSpPr>
          <p:cNvPr id="778" name="Google Shape;778;p128"/>
          <p:cNvSpPr txBox="1">
            <a:spLocks noGrp="1"/>
          </p:cNvSpPr>
          <p:nvPr>
            <p:ph type="title"/>
          </p:nvPr>
        </p:nvSpPr>
        <p:spPr>
          <a:xfrm>
            <a:off x="546067" y="1495567"/>
            <a:ext cx="1909200" cy="1435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79" name="Google Shape;779;p128"/>
          <p:cNvSpPr txBox="1">
            <a:spLocks noGrp="1"/>
          </p:cNvSpPr>
          <p:nvPr>
            <p:ph type="body" idx="1"/>
          </p:nvPr>
        </p:nvSpPr>
        <p:spPr>
          <a:xfrm>
            <a:off x="2902700" y="1496484"/>
            <a:ext cx="57189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80" name="Google Shape;780;p128"/>
          <p:cNvSpPr txBox="1">
            <a:spLocks noGrp="1"/>
          </p:cNvSpPr>
          <p:nvPr>
            <p:ph type="body" idx="2"/>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81" name="Google Shape;781;p128"/>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0151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tandard Slide">
  <p:cSld name="Standard Slide">
    <p:spTree>
      <p:nvGrpSpPr>
        <p:cNvPr id="1" name="Shape 782"/>
        <p:cNvGrpSpPr/>
        <p:nvPr/>
      </p:nvGrpSpPr>
      <p:grpSpPr>
        <a:xfrm>
          <a:off x="0" y="0"/>
          <a:ext cx="0" cy="0"/>
          <a:chOff x="0" y="0"/>
          <a:chExt cx="0" cy="0"/>
        </a:xfrm>
      </p:grpSpPr>
      <p:sp>
        <p:nvSpPr>
          <p:cNvPr id="783" name="Google Shape;783;p129"/>
          <p:cNvSpPr txBox="1">
            <a:spLocks noGrp="1"/>
          </p:cNvSpPr>
          <p:nvPr>
            <p:ph type="title"/>
          </p:nvPr>
        </p:nvSpPr>
        <p:spPr>
          <a:xfrm>
            <a:off x="546067" y="1495567"/>
            <a:ext cx="1909200" cy="1435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2400"/>
              <a:buFont typeface="Lato"/>
              <a:buNone/>
              <a:defRPr sz="2400" b="1" i="0" u="none" strike="noStrike" cap="none">
                <a:solidFill>
                  <a:schemeClr val="lt1"/>
                </a:solidFill>
                <a:latin typeface="Lato"/>
                <a:ea typeface="Lato"/>
                <a:cs typeface="Lato"/>
                <a:sym typeface="Lat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84" name="Google Shape;784;p129"/>
          <p:cNvSpPr txBox="1">
            <a:spLocks noGrp="1"/>
          </p:cNvSpPr>
          <p:nvPr>
            <p:ph type="body" idx="1"/>
          </p:nvPr>
        </p:nvSpPr>
        <p:spPr>
          <a:xfrm>
            <a:off x="2902700" y="1496484"/>
            <a:ext cx="57189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85" name="Google Shape;785;p129"/>
          <p:cNvSpPr txBox="1">
            <a:spLocks noGrp="1"/>
          </p:cNvSpPr>
          <p:nvPr>
            <p:ph type="body" idx="2"/>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86" name="Google Shape;786;p129"/>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3640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Green Text Slide">
  <p:cSld name="Green Text Slide">
    <p:spTree>
      <p:nvGrpSpPr>
        <p:cNvPr id="1" name="Shape 787"/>
        <p:cNvGrpSpPr/>
        <p:nvPr/>
      </p:nvGrpSpPr>
      <p:grpSpPr>
        <a:xfrm>
          <a:off x="0" y="0"/>
          <a:ext cx="0" cy="0"/>
          <a:chOff x="0" y="0"/>
          <a:chExt cx="0" cy="0"/>
        </a:xfrm>
      </p:grpSpPr>
      <p:sp>
        <p:nvSpPr>
          <p:cNvPr id="788" name="Google Shape;788;p130"/>
          <p:cNvSpPr/>
          <p:nvPr/>
        </p:nvSpPr>
        <p:spPr>
          <a:xfrm>
            <a:off x="0" y="0"/>
            <a:ext cx="91440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chemeClr val="dk1"/>
              </a:solidFill>
              <a:latin typeface="Lato"/>
              <a:ea typeface="Lato"/>
              <a:cs typeface="Lato"/>
              <a:sym typeface="Lato"/>
            </a:endParaRPr>
          </a:p>
        </p:txBody>
      </p:sp>
      <p:pic>
        <p:nvPicPr>
          <p:cNvPr id="789" name="Google Shape;789;p130"/>
          <p:cNvPicPr preferRelativeResize="0"/>
          <p:nvPr/>
        </p:nvPicPr>
        <p:blipFill rotWithShape="1">
          <a:blip r:embed="rId2">
            <a:alphaModFix/>
          </a:blip>
          <a:srcRect/>
          <a:stretch/>
        </p:blipFill>
        <p:spPr>
          <a:xfrm>
            <a:off x="3458275" y="5319500"/>
            <a:ext cx="2227450" cy="426667"/>
          </a:xfrm>
          <a:prstGeom prst="rect">
            <a:avLst/>
          </a:prstGeom>
          <a:noFill/>
          <a:ln>
            <a:noFill/>
          </a:ln>
        </p:spPr>
      </p:pic>
      <p:sp>
        <p:nvSpPr>
          <p:cNvPr id="790" name="Google Shape;790;p130"/>
          <p:cNvSpPr txBox="1">
            <a:spLocks noGrp="1"/>
          </p:cNvSpPr>
          <p:nvPr>
            <p:ph type="body" idx="1"/>
          </p:nvPr>
        </p:nvSpPr>
        <p:spPr>
          <a:xfrm>
            <a:off x="506940" y="680852"/>
            <a:ext cx="8043300" cy="4452400"/>
          </a:xfrm>
          <a:prstGeom prst="rect">
            <a:avLst/>
          </a:prstGeom>
          <a:noFill/>
          <a:ln>
            <a:noFill/>
          </a:ln>
        </p:spPr>
        <p:txBody>
          <a:bodyPr spcFirstLastPara="1" wrap="square" lIns="91425" tIns="91425" rIns="91425" bIns="91425" anchor="ctr" anchorCtr="0"/>
          <a:lstStyle>
            <a:lvl1pPr marL="457200" marR="0" lvl="0" indent="-228600" algn="ctr" rtl="0">
              <a:lnSpc>
                <a:spcPct val="120000"/>
              </a:lnSpc>
              <a:spcBef>
                <a:spcPts val="400"/>
              </a:spcBef>
              <a:spcAft>
                <a:spcPts val="0"/>
              </a:spcAft>
              <a:buClr>
                <a:schemeClr val="lt2"/>
              </a:buClr>
              <a:buSzPts val="4000"/>
              <a:buFont typeface="Lato"/>
              <a:buNone/>
              <a:defRPr sz="4000" b="1" i="0" u="none" strike="noStrike" cap="none">
                <a:solidFill>
                  <a:schemeClr val="accen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791" name="Google Shape;791;p130"/>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2649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792"/>
        <p:cNvGrpSpPr/>
        <p:nvPr/>
      </p:nvGrpSpPr>
      <p:grpSpPr>
        <a:xfrm>
          <a:off x="0" y="0"/>
          <a:ext cx="0" cy="0"/>
          <a:chOff x="0" y="0"/>
          <a:chExt cx="0" cy="0"/>
        </a:xfrm>
      </p:grpSpPr>
      <p:sp>
        <p:nvSpPr>
          <p:cNvPr id="793" name="Google Shape;793;p131"/>
          <p:cNvSpPr txBox="1">
            <a:spLocks noGrp="1"/>
          </p:cNvSpPr>
          <p:nvPr>
            <p:ph type="sldNum" idx="12"/>
          </p:nvPr>
        </p:nvSpPr>
        <p:spPr>
          <a:xfrm>
            <a:off x="6627906" y="6356351"/>
            <a:ext cx="2133600" cy="365200"/>
          </a:xfrm>
          <a:prstGeom prst="rect">
            <a:avLst/>
          </a:prstGeom>
          <a:noFill/>
          <a:ln>
            <a:noFill/>
          </a:ln>
        </p:spPr>
        <p:txBody>
          <a:bodyPr spcFirstLastPara="1" wrap="square" lIns="34250" tIns="34250" rIns="34250" bIns="34250" anchor="ctr" anchorCtr="0">
            <a:noAutofit/>
          </a:bodyPr>
          <a:lstStyle>
            <a:lvl1pPr marL="3657600" marR="0" lvl="0" indent="-88900" rtl="0">
              <a:lnSpc>
                <a:spcPct val="100000"/>
              </a:lnSpc>
              <a:spcBef>
                <a:spcPts val="0"/>
              </a:spcBef>
              <a:spcAft>
                <a:spcPts val="0"/>
              </a:spcAft>
              <a:buNone/>
              <a:defRPr sz="1300">
                <a:solidFill>
                  <a:srgbClr val="000000"/>
                </a:solidFill>
                <a:latin typeface="Arial"/>
                <a:ea typeface="Arial"/>
                <a:cs typeface="Arial"/>
                <a:sym typeface="Arial"/>
              </a:defRPr>
            </a:lvl1pPr>
            <a:lvl2pPr marL="3657600" marR="0" lvl="1" indent="-88900" rtl="0">
              <a:lnSpc>
                <a:spcPct val="100000"/>
              </a:lnSpc>
              <a:spcBef>
                <a:spcPts val="0"/>
              </a:spcBef>
              <a:spcAft>
                <a:spcPts val="0"/>
              </a:spcAft>
              <a:buNone/>
              <a:defRPr sz="1300">
                <a:solidFill>
                  <a:srgbClr val="000000"/>
                </a:solidFill>
                <a:latin typeface="Arial"/>
                <a:ea typeface="Arial"/>
                <a:cs typeface="Arial"/>
                <a:sym typeface="Arial"/>
              </a:defRPr>
            </a:lvl2pPr>
            <a:lvl3pPr marL="3657600" marR="0" lvl="2" indent="-88900" rtl="0">
              <a:lnSpc>
                <a:spcPct val="100000"/>
              </a:lnSpc>
              <a:spcBef>
                <a:spcPts val="0"/>
              </a:spcBef>
              <a:spcAft>
                <a:spcPts val="0"/>
              </a:spcAft>
              <a:buNone/>
              <a:defRPr sz="1300">
                <a:solidFill>
                  <a:srgbClr val="000000"/>
                </a:solidFill>
                <a:latin typeface="Arial"/>
                <a:ea typeface="Arial"/>
                <a:cs typeface="Arial"/>
                <a:sym typeface="Arial"/>
              </a:defRPr>
            </a:lvl3pPr>
            <a:lvl4pPr marL="3657600" marR="0" lvl="3" indent="-88900" rtl="0">
              <a:lnSpc>
                <a:spcPct val="100000"/>
              </a:lnSpc>
              <a:spcBef>
                <a:spcPts val="0"/>
              </a:spcBef>
              <a:spcAft>
                <a:spcPts val="0"/>
              </a:spcAft>
              <a:buNone/>
              <a:defRPr sz="1300">
                <a:solidFill>
                  <a:srgbClr val="000000"/>
                </a:solidFill>
                <a:latin typeface="Arial"/>
                <a:ea typeface="Arial"/>
                <a:cs typeface="Arial"/>
                <a:sym typeface="Arial"/>
              </a:defRPr>
            </a:lvl4pPr>
            <a:lvl5pPr marL="3657600" marR="0" lvl="4" indent="-88900" rtl="0">
              <a:lnSpc>
                <a:spcPct val="100000"/>
              </a:lnSpc>
              <a:spcBef>
                <a:spcPts val="0"/>
              </a:spcBef>
              <a:spcAft>
                <a:spcPts val="0"/>
              </a:spcAft>
              <a:buNone/>
              <a:defRPr sz="1300">
                <a:solidFill>
                  <a:srgbClr val="000000"/>
                </a:solidFill>
                <a:latin typeface="Arial"/>
                <a:ea typeface="Arial"/>
                <a:cs typeface="Arial"/>
                <a:sym typeface="Arial"/>
              </a:defRPr>
            </a:lvl5pPr>
            <a:lvl6pPr marL="3657600" marR="0" lvl="5" indent="-88900" rtl="0">
              <a:lnSpc>
                <a:spcPct val="100000"/>
              </a:lnSpc>
              <a:spcBef>
                <a:spcPts val="0"/>
              </a:spcBef>
              <a:spcAft>
                <a:spcPts val="0"/>
              </a:spcAft>
              <a:buNone/>
              <a:defRPr sz="1300">
                <a:solidFill>
                  <a:srgbClr val="000000"/>
                </a:solidFill>
                <a:latin typeface="Arial"/>
                <a:ea typeface="Arial"/>
                <a:cs typeface="Arial"/>
                <a:sym typeface="Arial"/>
              </a:defRPr>
            </a:lvl6pPr>
            <a:lvl7pPr marL="3657600" marR="0" lvl="6" indent="-88900" rtl="0">
              <a:lnSpc>
                <a:spcPct val="100000"/>
              </a:lnSpc>
              <a:spcBef>
                <a:spcPts val="0"/>
              </a:spcBef>
              <a:spcAft>
                <a:spcPts val="0"/>
              </a:spcAft>
              <a:buNone/>
              <a:defRPr sz="1300">
                <a:solidFill>
                  <a:srgbClr val="000000"/>
                </a:solidFill>
                <a:latin typeface="Arial"/>
                <a:ea typeface="Arial"/>
                <a:cs typeface="Arial"/>
                <a:sym typeface="Arial"/>
              </a:defRPr>
            </a:lvl7pPr>
            <a:lvl8pPr marL="3657600" marR="0" lvl="7" indent="-88900" rtl="0">
              <a:lnSpc>
                <a:spcPct val="100000"/>
              </a:lnSpc>
              <a:spcBef>
                <a:spcPts val="0"/>
              </a:spcBef>
              <a:spcAft>
                <a:spcPts val="0"/>
              </a:spcAft>
              <a:buNone/>
              <a:defRPr sz="1300">
                <a:solidFill>
                  <a:srgbClr val="000000"/>
                </a:solidFill>
                <a:latin typeface="Arial"/>
                <a:ea typeface="Arial"/>
                <a:cs typeface="Arial"/>
                <a:sym typeface="Arial"/>
              </a:defRPr>
            </a:lvl8pPr>
            <a:lvl9pPr marL="3657600" marR="0" lvl="8" indent="-88900" rtl="0">
              <a:lnSpc>
                <a:spcPct val="100000"/>
              </a:lnSpc>
              <a:spcBef>
                <a:spcPts val="0"/>
              </a:spcBef>
              <a:spcAft>
                <a:spcPts val="0"/>
              </a:spcAft>
              <a:buNone/>
              <a:defRPr sz="1300">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794" name="Google Shape;794;p131"/>
          <p:cNvSpPr txBox="1"/>
          <p:nvPr/>
        </p:nvSpPr>
        <p:spPr>
          <a:xfrm>
            <a:off x="546067" y="1495567"/>
            <a:ext cx="1909200" cy="143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Lato"/>
              <a:buNone/>
            </a:pPr>
            <a:r>
              <a:rPr lang="en" sz="2400" b="1" i="0" u="none" strike="noStrike" cap="none">
                <a:solidFill>
                  <a:schemeClr val="lt1"/>
                </a:solidFill>
                <a:latin typeface="Lato"/>
                <a:ea typeface="Lato"/>
                <a:cs typeface="Lato"/>
                <a:sym typeface="Lato"/>
              </a:rPr>
              <a:t>Click to edit Master title style</a:t>
            </a:r>
            <a:endParaRPr sz="2400" b="1" i="0" u="none" strike="noStrike" cap="none">
              <a:solidFill>
                <a:schemeClr val="lt1"/>
              </a:solidFill>
              <a:latin typeface="Lato"/>
              <a:ea typeface="Lato"/>
              <a:cs typeface="Lato"/>
              <a:sym typeface="Lato"/>
            </a:endParaRPr>
          </a:p>
        </p:txBody>
      </p:sp>
      <p:sp>
        <p:nvSpPr>
          <p:cNvPr id="795" name="Google Shape;795;p131"/>
          <p:cNvSpPr txBox="1">
            <a:spLocks noGrp="1"/>
          </p:cNvSpPr>
          <p:nvPr>
            <p:ph type="body" idx="1"/>
          </p:nvPr>
        </p:nvSpPr>
        <p:spPr>
          <a:xfrm>
            <a:off x="2902700"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96" name="Google Shape;796;p131"/>
          <p:cNvSpPr txBox="1">
            <a:spLocks noGrp="1"/>
          </p:cNvSpPr>
          <p:nvPr>
            <p:ph type="body" idx="2"/>
          </p:nvPr>
        </p:nvSpPr>
        <p:spPr>
          <a:xfrm>
            <a:off x="5896723" y="1496484"/>
            <a:ext cx="2678700" cy="401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97" name="Google Shape;797;p131"/>
          <p:cNvSpPr txBox="1">
            <a:spLocks noGrp="1"/>
          </p:cNvSpPr>
          <p:nvPr>
            <p:ph type="body" idx="3"/>
          </p:nvPr>
        </p:nvSpPr>
        <p:spPr>
          <a:xfrm>
            <a:off x="546067" y="3298896"/>
            <a:ext cx="1909200" cy="2163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Lato"/>
              <a:buNone/>
              <a:defRPr sz="140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2pPr>
            <a:lvl3pPr marL="1371600" marR="0" lvl="2"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3pPr>
            <a:lvl4pPr marL="1828800" marR="0" lvl="3"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4pPr>
            <a:lvl5pPr marL="2286000" marR="0" lvl="4" indent="-228600" algn="l" rtl="0">
              <a:lnSpc>
                <a:spcPct val="100000"/>
              </a:lnSpc>
              <a:spcBef>
                <a:spcPts val="0"/>
              </a:spcBef>
              <a:spcAft>
                <a:spcPts val="0"/>
              </a:spcAft>
              <a:buClr>
                <a:schemeClr val="lt1"/>
              </a:buClr>
              <a:buSzPts val="1400"/>
              <a:buFont typeface="Lato"/>
              <a:buNone/>
              <a:defRPr sz="1400" i="0" u="none" strike="noStrike" cap="none">
                <a:solidFill>
                  <a:schemeClr val="lt1"/>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6pPr>
            <a:lvl7pPr marL="3200400" marR="0" lvl="6"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7pPr>
            <a:lvl8pPr marL="3657600" marR="0" lvl="7"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8pPr>
            <a:lvl9pPr marL="4114800" marR="0" lvl="8" indent="-228600" algn="l" rtl="0">
              <a:lnSpc>
                <a:spcPct val="100000"/>
              </a:lnSpc>
              <a:spcBef>
                <a:spcPts val="0"/>
              </a:spcBef>
              <a:spcAft>
                <a:spcPts val="0"/>
              </a:spcAft>
              <a:buClr>
                <a:srgbClr val="000000"/>
              </a:buClr>
              <a:buSzPts val="1400"/>
              <a:buFont typeface="Lato"/>
              <a:buNone/>
              <a:defRPr sz="1400" i="0" u="none" strike="noStrike" cap="none">
                <a:solidFill>
                  <a:srgbClr val="000000"/>
                </a:solidFill>
                <a:latin typeface="Lato"/>
                <a:ea typeface="Lato"/>
                <a:cs typeface="Lato"/>
                <a:sym typeface="Lato"/>
              </a:defRPr>
            </a:lvl9pPr>
          </a:lstStyle>
          <a:p>
            <a:endParaRPr/>
          </a:p>
        </p:txBody>
      </p:sp>
      <p:sp>
        <p:nvSpPr>
          <p:cNvPr id="798" name="Google Shape;798;p131"/>
          <p:cNvSpPr txBox="1">
            <a:spLocks noGrp="1"/>
          </p:cNvSpPr>
          <p:nvPr>
            <p:ph type="sldNum" idx="4"/>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140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3" type="tx">
  <p:cSld name="Title Slide 3">
    <p:spTree>
      <p:nvGrpSpPr>
        <p:cNvPr id="1" name="Shape 910"/>
        <p:cNvGrpSpPr/>
        <p:nvPr/>
      </p:nvGrpSpPr>
      <p:grpSpPr>
        <a:xfrm>
          <a:off x="0" y="0"/>
          <a:ext cx="0" cy="0"/>
          <a:chOff x="0" y="0"/>
          <a:chExt cx="0" cy="0"/>
        </a:xfrm>
      </p:grpSpPr>
      <p:pic>
        <p:nvPicPr>
          <p:cNvPr id="911" name="Google Shape;911;p153" descr="Titlevs4.jpg"/>
          <p:cNvPicPr preferRelativeResize="0"/>
          <p:nvPr/>
        </p:nvPicPr>
        <p:blipFill rotWithShape="1">
          <a:blip r:embed="rId2">
            <a:alphaModFix/>
          </a:blip>
          <a:srcRect/>
          <a:stretch/>
        </p:blipFill>
        <p:spPr>
          <a:xfrm>
            <a:off x="0" y="0"/>
            <a:ext cx="9107424" cy="5726077"/>
          </a:xfrm>
          <a:prstGeom prst="rect">
            <a:avLst/>
          </a:prstGeom>
          <a:noFill/>
          <a:ln>
            <a:noFill/>
          </a:ln>
        </p:spPr>
      </p:pic>
      <p:sp>
        <p:nvSpPr>
          <p:cNvPr id="912" name="Google Shape;912;p153"/>
          <p:cNvSpPr/>
          <p:nvPr/>
        </p:nvSpPr>
        <p:spPr>
          <a:xfrm>
            <a:off x="-1" y="5469427"/>
            <a:ext cx="9144000" cy="13884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13" name="Google Shape;913;p153"/>
          <p:cNvSpPr/>
          <p:nvPr/>
        </p:nvSpPr>
        <p:spPr>
          <a:xfrm>
            <a:off x="3" y="5436005"/>
            <a:ext cx="9144000" cy="1860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14" name="Google Shape;914;p153"/>
          <p:cNvSpPr txBox="1">
            <a:spLocks noGrp="1"/>
          </p:cNvSpPr>
          <p:nvPr>
            <p:ph type="title"/>
          </p:nvPr>
        </p:nvSpPr>
        <p:spPr>
          <a:xfrm>
            <a:off x="350545" y="5904147"/>
            <a:ext cx="8442900" cy="626400"/>
          </a:xfrm>
          <a:prstGeom prst="rect">
            <a:avLst/>
          </a:prstGeom>
          <a:noFill/>
          <a:ln>
            <a:noFill/>
          </a:ln>
        </p:spPr>
        <p:txBody>
          <a:bodyPr spcFirstLastPara="1" wrap="square" lIns="68575" tIns="68575" rIns="68575" bIns="68575" anchor="ctr" anchorCtr="0"/>
          <a:lstStyle>
            <a:lvl1pPr marL="0" marR="0" lvl="0" indent="0" algn="ctr" rtl="0">
              <a:lnSpc>
                <a:spcPct val="90000"/>
              </a:lnSpc>
              <a:spcBef>
                <a:spcPts val="0"/>
              </a:spcBef>
              <a:spcAft>
                <a:spcPts val="0"/>
              </a:spcAft>
              <a:buClr>
                <a:srgbClr val="3B3A3C"/>
              </a:buClr>
              <a:buSzPts val="1100"/>
              <a:buFont typeface="Lato"/>
              <a:buNone/>
              <a:defRPr sz="2700" b="1" i="0" u="none" strike="noStrike" cap="none">
                <a:solidFill>
                  <a:srgbClr val="3B3A3C"/>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pic>
        <p:nvPicPr>
          <p:cNvPr id="915" name="Google Shape;915;p153"/>
          <p:cNvPicPr preferRelativeResize="0"/>
          <p:nvPr/>
        </p:nvPicPr>
        <p:blipFill rotWithShape="1">
          <a:blip r:embed="rId3">
            <a:alphaModFix/>
          </a:blip>
          <a:srcRect/>
          <a:stretch/>
        </p:blipFill>
        <p:spPr>
          <a:xfrm>
            <a:off x="7152725" y="4536283"/>
            <a:ext cx="1687233" cy="597925"/>
          </a:xfrm>
          <a:prstGeom prst="rect">
            <a:avLst/>
          </a:prstGeom>
          <a:noFill/>
          <a:ln>
            <a:noFill/>
          </a:ln>
        </p:spPr>
      </p:pic>
    </p:spTree>
    <p:extLst>
      <p:ext uri="{BB962C8B-B14F-4D97-AF65-F5344CB8AC3E}">
        <p14:creationId xmlns:p14="http://schemas.microsoft.com/office/powerpoint/2010/main" val="35149158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916"/>
        <p:cNvGrpSpPr/>
        <p:nvPr/>
      </p:nvGrpSpPr>
      <p:grpSpPr>
        <a:xfrm>
          <a:off x="0" y="0"/>
          <a:ext cx="0" cy="0"/>
          <a:chOff x="0" y="0"/>
          <a:chExt cx="0" cy="0"/>
        </a:xfrm>
      </p:grpSpPr>
      <p:pic>
        <p:nvPicPr>
          <p:cNvPr id="917" name="Google Shape;917;p154" descr="Titlevs5.jpg"/>
          <p:cNvPicPr preferRelativeResize="0"/>
          <p:nvPr/>
        </p:nvPicPr>
        <p:blipFill rotWithShape="1">
          <a:blip r:embed="rId2">
            <a:alphaModFix/>
          </a:blip>
          <a:srcRect/>
          <a:stretch/>
        </p:blipFill>
        <p:spPr>
          <a:xfrm flipH="1">
            <a:off x="36576" y="0"/>
            <a:ext cx="9107424" cy="6123059"/>
          </a:xfrm>
          <a:prstGeom prst="rect">
            <a:avLst/>
          </a:prstGeom>
          <a:noFill/>
          <a:ln>
            <a:noFill/>
          </a:ln>
        </p:spPr>
      </p:pic>
      <p:sp>
        <p:nvSpPr>
          <p:cNvPr id="918" name="Google Shape;918;p154"/>
          <p:cNvSpPr/>
          <p:nvPr/>
        </p:nvSpPr>
        <p:spPr>
          <a:xfrm>
            <a:off x="-1" y="5469427"/>
            <a:ext cx="9144000" cy="13884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19" name="Google Shape;919;p154"/>
          <p:cNvSpPr/>
          <p:nvPr/>
        </p:nvSpPr>
        <p:spPr>
          <a:xfrm>
            <a:off x="3" y="5436005"/>
            <a:ext cx="9144000" cy="1860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20" name="Google Shape;920;p154"/>
          <p:cNvSpPr txBox="1">
            <a:spLocks noGrp="1"/>
          </p:cNvSpPr>
          <p:nvPr>
            <p:ph type="title"/>
          </p:nvPr>
        </p:nvSpPr>
        <p:spPr>
          <a:xfrm>
            <a:off x="350545" y="5904147"/>
            <a:ext cx="8442900" cy="626400"/>
          </a:xfrm>
          <a:prstGeom prst="rect">
            <a:avLst/>
          </a:prstGeom>
          <a:noFill/>
          <a:ln>
            <a:noFill/>
          </a:ln>
        </p:spPr>
        <p:txBody>
          <a:bodyPr spcFirstLastPara="1" wrap="square" lIns="68575" tIns="68575" rIns="68575" bIns="68575" anchor="ctr" anchorCtr="0"/>
          <a:lstStyle>
            <a:lvl1pPr marL="0" marR="0" lvl="0" indent="0" algn="ctr" rtl="0">
              <a:lnSpc>
                <a:spcPct val="90000"/>
              </a:lnSpc>
              <a:spcBef>
                <a:spcPts val="0"/>
              </a:spcBef>
              <a:spcAft>
                <a:spcPts val="0"/>
              </a:spcAft>
              <a:buClr>
                <a:srgbClr val="3B3A3C"/>
              </a:buClr>
              <a:buSzPts val="1100"/>
              <a:buFont typeface="Lato"/>
              <a:buNone/>
              <a:defRPr sz="2700" b="1" i="0" u="none" strike="noStrike" cap="none">
                <a:solidFill>
                  <a:srgbClr val="3B3A3C"/>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pic>
        <p:nvPicPr>
          <p:cNvPr id="921" name="Google Shape;921;p154"/>
          <p:cNvPicPr preferRelativeResize="0"/>
          <p:nvPr/>
        </p:nvPicPr>
        <p:blipFill rotWithShape="1">
          <a:blip r:embed="rId3">
            <a:alphaModFix/>
          </a:blip>
          <a:srcRect/>
          <a:stretch/>
        </p:blipFill>
        <p:spPr>
          <a:xfrm>
            <a:off x="7152725" y="4536283"/>
            <a:ext cx="1687233" cy="597925"/>
          </a:xfrm>
          <a:prstGeom prst="rect">
            <a:avLst/>
          </a:prstGeom>
          <a:noFill/>
          <a:ln>
            <a:noFill/>
          </a:ln>
        </p:spPr>
      </p:pic>
    </p:spTree>
    <p:extLst>
      <p:ext uri="{BB962C8B-B14F-4D97-AF65-F5344CB8AC3E}">
        <p14:creationId xmlns:p14="http://schemas.microsoft.com/office/powerpoint/2010/main" val="33415216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tandard Slide">
  <p:cSld name="Standard Slide">
    <p:spTree>
      <p:nvGrpSpPr>
        <p:cNvPr id="1" name="Shape 922"/>
        <p:cNvGrpSpPr/>
        <p:nvPr/>
      </p:nvGrpSpPr>
      <p:grpSpPr>
        <a:xfrm>
          <a:off x="0" y="0"/>
          <a:ext cx="0" cy="0"/>
          <a:chOff x="0" y="0"/>
          <a:chExt cx="0" cy="0"/>
        </a:xfrm>
      </p:grpSpPr>
      <p:sp>
        <p:nvSpPr>
          <p:cNvPr id="923" name="Google Shape;923;p155"/>
          <p:cNvSpPr txBox="1">
            <a:spLocks noGrp="1"/>
          </p:cNvSpPr>
          <p:nvPr>
            <p:ph type="title"/>
          </p:nvPr>
        </p:nvSpPr>
        <p:spPr>
          <a:xfrm>
            <a:off x="385087" y="547051"/>
            <a:ext cx="8376300" cy="2744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Lato"/>
              <a:buNone/>
              <a:defRPr sz="2400" b="1" i="0" u="none" strike="noStrike" cap="none">
                <a:solidFill>
                  <a:schemeClr val="dk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924" name="Google Shape;924;p155"/>
          <p:cNvSpPr txBox="1">
            <a:spLocks noGrp="1"/>
          </p:cNvSpPr>
          <p:nvPr>
            <p:ph type="body" idx="1"/>
          </p:nvPr>
        </p:nvSpPr>
        <p:spPr>
          <a:xfrm>
            <a:off x="406670" y="1347928"/>
            <a:ext cx="8377200" cy="4611200"/>
          </a:xfrm>
          <a:prstGeom prst="rect">
            <a:avLst/>
          </a:prstGeom>
          <a:noFill/>
          <a:ln>
            <a:noFill/>
          </a:ln>
        </p:spPr>
        <p:txBody>
          <a:bodyPr spcFirstLastPara="1" wrap="square" lIns="68575" tIns="68575" rIns="68575" bIns="68575" anchor="t" anchorCtr="0"/>
          <a:lstStyle>
            <a:lvl1pPr marL="457200" marR="0" lvl="0" indent="-228600" algn="l" rtl="0">
              <a:lnSpc>
                <a:spcPct val="110000"/>
              </a:lnSpc>
              <a:spcBef>
                <a:spcPts val="300"/>
              </a:spcBef>
              <a:spcAft>
                <a:spcPts val="0"/>
              </a:spcAft>
              <a:buClr>
                <a:schemeClr val="lt1"/>
              </a:buClr>
              <a:buSzPts val="1100"/>
              <a:buFont typeface="Lato"/>
              <a:buNone/>
              <a:defRPr sz="1500" b="0" i="0" u="none" strike="noStrike" cap="none">
                <a:solidFill>
                  <a:schemeClr val="lt1"/>
                </a:solidFill>
                <a:latin typeface="Lato"/>
                <a:ea typeface="Lato"/>
                <a:cs typeface="Lato"/>
                <a:sym typeface="Lato"/>
              </a:defRPr>
            </a:lvl1pPr>
            <a:lvl2pPr marL="914400" marR="0" lvl="1" indent="-317500" algn="l" rtl="0">
              <a:lnSpc>
                <a:spcPct val="110000"/>
              </a:lnSpc>
              <a:spcBef>
                <a:spcPts val="30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2pPr>
            <a:lvl3pPr marL="1371600" marR="0" lvl="2" indent="-304800" algn="l" rtl="0">
              <a:lnSpc>
                <a:spcPct val="110000"/>
              </a:lnSpc>
              <a:spcBef>
                <a:spcPts val="30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3pPr>
            <a:lvl4pPr marL="1828800" marR="0" lvl="3" indent="-298450" algn="l" rtl="0">
              <a:lnSpc>
                <a:spcPct val="110000"/>
              </a:lnSpc>
              <a:spcBef>
                <a:spcPts val="3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4pPr>
            <a:lvl5pPr marL="2286000" marR="0" lvl="4" indent="-323850" algn="l" rtl="0">
              <a:lnSpc>
                <a:spcPct val="100000"/>
              </a:lnSpc>
              <a:spcBef>
                <a:spcPts val="300"/>
              </a:spcBef>
              <a:spcAft>
                <a:spcPts val="0"/>
              </a:spcAft>
              <a:buClr>
                <a:srgbClr val="3B3A3C"/>
              </a:buClr>
              <a:buSzPts val="1500"/>
              <a:buFont typeface="Lato"/>
              <a:buChar char="•"/>
              <a:defRPr sz="15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925" name="Google Shape;925;p155"/>
          <p:cNvSpPr txBox="1">
            <a:spLocks noGrp="1"/>
          </p:cNvSpPr>
          <p:nvPr>
            <p:ph type="body" idx="2"/>
          </p:nvPr>
        </p:nvSpPr>
        <p:spPr>
          <a:xfrm>
            <a:off x="384389" y="799033"/>
            <a:ext cx="8377200" cy="2744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chemeClr val="dk2"/>
              </a:buClr>
              <a:buSzPts val="1100"/>
              <a:buFont typeface="Lato"/>
              <a:buNone/>
              <a:defRPr sz="1500" b="0" i="0" u="none" strike="noStrike" cap="none">
                <a:solidFill>
                  <a:schemeClr val="dk2"/>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16432429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tandard Slide 2 Column">
  <p:cSld name="Standard Slide 2 Column">
    <p:spTree>
      <p:nvGrpSpPr>
        <p:cNvPr id="1" name="Shape 926"/>
        <p:cNvGrpSpPr/>
        <p:nvPr/>
      </p:nvGrpSpPr>
      <p:grpSpPr>
        <a:xfrm>
          <a:off x="0" y="0"/>
          <a:ext cx="0" cy="0"/>
          <a:chOff x="0" y="0"/>
          <a:chExt cx="0" cy="0"/>
        </a:xfrm>
      </p:grpSpPr>
      <p:sp>
        <p:nvSpPr>
          <p:cNvPr id="927" name="Google Shape;927;p156"/>
          <p:cNvSpPr txBox="1">
            <a:spLocks noGrp="1"/>
          </p:cNvSpPr>
          <p:nvPr>
            <p:ph type="title"/>
          </p:nvPr>
        </p:nvSpPr>
        <p:spPr>
          <a:xfrm>
            <a:off x="385087" y="547051"/>
            <a:ext cx="8376300" cy="2744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Lato"/>
              <a:buNone/>
              <a:defRPr sz="2400" b="1" i="0" u="none" strike="noStrike" cap="none">
                <a:solidFill>
                  <a:schemeClr val="dk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928" name="Google Shape;928;p156"/>
          <p:cNvSpPr txBox="1">
            <a:spLocks noGrp="1"/>
          </p:cNvSpPr>
          <p:nvPr>
            <p:ph type="body" idx="1"/>
          </p:nvPr>
        </p:nvSpPr>
        <p:spPr>
          <a:xfrm>
            <a:off x="384389" y="799033"/>
            <a:ext cx="8377200" cy="2744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rgbClr val="767171"/>
              </a:buClr>
              <a:buSzPts val="1100"/>
              <a:buFont typeface="Lato"/>
              <a:buNone/>
              <a:defRPr sz="1500" b="0" i="0" u="none" strike="noStrike" cap="none">
                <a:solidFill>
                  <a:srgbClr val="76717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929" name="Google Shape;929;p156"/>
          <p:cNvSpPr txBox="1">
            <a:spLocks noGrp="1"/>
          </p:cNvSpPr>
          <p:nvPr>
            <p:ph type="body" idx="2"/>
          </p:nvPr>
        </p:nvSpPr>
        <p:spPr>
          <a:xfrm>
            <a:off x="4667202" y="1347928"/>
            <a:ext cx="4094400" cy="4611200"/>
          </a:xfrm>
          <a:prstGeom prst="rect">
            <a:avLst/>
          </a:prstGeom>
          <a:noFill/>
          <a:ln>
            <a:noFill/>
          </a:ln>
        </p:spPr>
        <p:txBody>
          <a:bodyPr spcFirstLastPara="1" wrap="square" lIns="68575" tIns="68575" rIns="68575" bIns="68575" anchor="t" anchorCtr="0"/>
          <a:lstStyle>
            <a:lvl1pPr marL="457200" marR="0" lvl="0" indent="-228600" algn="l" rtl="0">
              <a:lnSpc>
                <a:spcPct val="110000"/>
              </a:lnSpc>
              <a:spcBef>
                <a:spcPts val="300"/>
              </a:spcBef>
              <a:spcAft>
                <a:spcPts val="0"/>
              </a:spcAft>
              <a:buClr>
                <a:schemeClr val="lt1"/>
              </a:buClr>
              <a:buSzPts val="1100"/>
              <a:buFont typeface="Lato"/>
              <a:buNone/>
              <a:defRPr sz="1500" b="0" i="0" u="none" strike="noStrike" cap="none">
                <a:solidFill>
                  <a:schemeClr val="lt1"/>
                </a:solidFill>
                <a:latin typeface="Lato"/>
                <a:ea typeface="Lato"/>
                <a:cs typeface="Lato"/>
                <a:sym typeface="Lato"/>
              </a:defRPr>
            </a:lvl1pPr>
            <a:lvl2pPr marL="914400" marR="0" lvl="1" indent="-317500" algn="l" rtl="0">
              <a:lnSpc>
                <a:spcPct val="110000"/>
              </a:lnSpc>
              <a:spcBef>
                <a:spcPts val="30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2pPr>
            <a:lvl3pPr marL="1371600" marR="0" lvl="2" indent="-304800" algn="l" rtl="0">
              <a:lnSpc>
                <a:spcPct val="110000"/>
              </a:lnSpc>
              <a:spcBef>
                <a:spcPts val="30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3pPr>
            <a:lvl4pPr marL="1828800" marR="0" lvl="3" indent="-298450" algn="l" rtl="0">
              <a:lnSpc>
                <a:spcPct val="110000"/>
              </a:lnSpc>
              <a:spcBef>
                <a:spcPts val="3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4pPr>
            <a:lvl5pPr marL="2286000" marR="0" lvl="4" indent="-323850" algn="l" rtl="0">
              <a:lnSpc>
                <a:spcPct val="100000"/>
              </a:lnSpc>
              <a:spcBef>
                <a:spcPts val="300"/>
              </a:spcBef>
              <a:spcAft>
                <a:spcPts val="0"/>
              </a:spcAft>
              <a:buClr>
                <a:srgbClr val="3B3A3C"/>
              </a:buClr>
              <a:buSzPts val="1500"/>
              <a:buFont typeface="Lato"/>
              <a:buChar char="•"/>
              <a:defRPr sz="15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930" name="Google Shape;930;p156"/>
          <p:cNvSpPr txBox="1">
            <a:spLocks noGrp="1"/>
          </p:cNvSpPr>
          <p:nvPr>
            <p:ph type="body" idx="3"/>
          </p:nvPr>
        </p:nvSpPr>
        <p:spPr>
          <a:xfrm>
            <a:off x="406671" y="1347928"/>
            <a:ext cx="4094400" cy="4611200"/>
          </a:xfrm>
          <a:prstGeom prst="rect">
            <a:avLst/>
          </a:prstGeom>
          <a:noFill/>
          <a:ln>
            <a:noFill/>
          </a:ln>
        </p:spPr>
        <p:txBody>
          <a:bodyPr spcFirstLastPara="1" wrap="square" lIns="68575" tIns="68575" rIns="68575" bIns="68575" anchor="t" anchorCtr="0"/>
          <a:lstStyle>
            <a:lvl1pPr marL="457200" marR="0" lvl="0" indent="-228600" algn="l" rtl="0">
              <a:lnSpc>
                <a:spcPct val="110000"/>
              </a:lnSpc>
              <a:spcBef>
                <a:spcPts val="300"/>
              </a:spcBef>
              <a:spcAft>
                <a:spcPts val="0"/>
              </a:spcAft>
              <a:buClr>
                <a:schemeClr val="lt1"/>
              </a:buClr>
              <a:buSzPts val="1100"/>
              <a:buFont typeface="Lato"/>
              <a:buNone/>
              <a:defRPr sz="1500" b="0" i="0" u="none" strike="noStrike" cap="none">
                <a:solidFill>
                  <a:schemeClr val="lt1"/>
                </a:solidFill>
                <a:latin typeface="Lato"/>
                <a:ea typeface="Lato"/>
                <a:cs typeface="Lato"/>
                <a:sym typeface="Lato"/>
              </a:defRPr>
            </a:lvl1pPr>
            <a:lvl2pPr marL="914400" marR="0" lvl="1" indent="-317500" algn="l" rtl="0">
              <a:lnSpc>
                <a:spcPct val="110000"/>
              </a:lnSpc>
              <a:spcBef>
                <a:spcPts val="30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2pPr>
            <a:lvl3pPr marL="1371600" marR="0" lvl="2" indent="-304800" algn="l" rtl="0">
              <a:lnSpc>
                <a:spcPct val="110000"/>
              </a:lnSpc>
              <a:spcBef>
                <a:spcPts val="30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3pPr>
            <a:lvl4pPr marL="1828800" marR="0" lvl="3" indent="-298450" algn="l" rtl="0">
              <a:lnSpc>
                <a:spcPct val="110000"/>
              </a:lnSpc>
              <a:spcBef>
                <a:spcPts val="3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4pPr>
            <a:lvl5pPr marL="2286000" marR="0" lvl="4" indent="-323850" algn="l" rtl="0">
              <a:lnSpc>
                <a:spcPct val="100000"/>
              </a:lnSpc>
              <a:spcBef>
                <a:spcPts val="300"/>
              </a:spcBef>
              <a:spcAft>
                <a:spcPts val="0"/>
              </a:spcAft>
              <a:buClr>
                <a:srgbClr val="3B3A3C"/>
              </a:buClr>
              <a:buSzPts val="1500"/>
              <a:buFont typeface="Lato"/>
              <a:buChar char="•"/>
              <a:defRPr sz="15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26402861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Image Slide with Text 1a">
  <p:cSld name="Image Slide with Text 1a">
    <p:spTree>
      <p:nvGrpSpPr>
        <p:cNvPr id="1" name="Shape 931"/>
        <p:cNvGrpSpPr/>
        <p:nvPr/>
      </p:nvGrpSpPr>
      <p:grpSpPr>
        <a:xfrm>
          <a:off x="0" y="0"/>
          <a:ext cx="0" cy="0"/>
          <a:chOff x="0" y="0"/>
          <a:chExt cx="0" cy="0"/>
        </a:xfrm>
      </p:grpSpPr>
      <p:sp>
        <p:nvSpPr>
          <p:cNvPr id="932" name="Google Shape;932;p157"/>
          <p:cNvSpPr/>
          <p:nvPr/>
        </p:nvSpPr>
        <p:spPr>
          <a:xfrm>
            <a:off x="0" y="-200025"/>
            <a:ext cx="9144000" cy="7058000"/>
          </a:xfrm>
          <a:prstGeom prst="rect">
            <a:avLst/>
          </a:prstGeom>
          <a:solidFill>
            <a:srgbClr val="FFFFFF"/>
          </a:solid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3B3A3C"/>
              </a:buClr>
              <a:buFont typeface="Arial"/>
              <a:buNone/>
            </a:pPr>
            <a:endParaRPr sz="1100" b="0" i="0" u="none" strike="noStrike" cap="none">
              <a:solidFill>
                <a:srgbClr val="3B3A3C"/>
              </a:solidFill>
              <a:latin typeface="Arial"/>
              <a:ea typeface="Arial"/>
              <a:cs typeface="Arial"/>
              <a:sym typeface="Arial"/>
            </a:endParaRPr>
          </a:p>
        </p:txBody>
      </p:sp>
      <p:sp>
        <p:nvSpPr>
          <p:cNvPr id="933" name="Google Shape;933;p157"/>
          <p:cNvSpPr/>
          <p:nvPr/>
        </p:nvSpPr>
        <p:spPr>
          <a:xfrm>
            <a:off x="2" y="3331561"/>
            <a:ext cx="9144000" cy="3076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3B3A3C"/>
              </a:buClr>
              <a:buFont typeface="Arial"/>
              <a:buNone/>
            </a:pPr>
            <a:endParaRPr sz="1100" b="0" i="0" u="none" strike="noStrike" cap="none">
              <a:solidFill>
                <a:srgbClr val="3B3A3C"/>
              </a:solidFill>
              <a:latin typeface="Arial"/>
              <a:ea typeface="Arial"/>
              <a:cs typeface="Arial"/>
              <a:sym typeface="Arial"/>
            </a:endParaRPr>
          </a:p>
        </p:txBody>
      </p:sp>
      <p:sp>
        <p:nvSpPr>
          <p:cNvPr id="934" name="Google Shape;934;p157"/>
          <p:cNvSpPr txBox="1">
            <a:spLocks noGrp="1"/>
          </p:cNvSpPr>
          <p:nvPr>
            <p:ph type="body" idx="1"/>
          </p:nvPr>
        </p:nvSpPr>
        <p:spPr>
          <a:xfrm>
            <a:off x="5138143" y="1620317"/>
            <a:ext cx="3400500" cy="4208800"/>
          </a:xfrm>
          <a:prstGeom prst="rect">
            <a:avLst/>
          </a:prstGeom>
          <a:noFill/>
          <a:ln>
            <a:noFill/>
          </a:ln>
        </p:spPr>
        <p:txBody>
          <a:bodyPr spcFirstLastPara="1" wrap="square" lIns="68575" tIns="68575" rIns="68575" bIns="68575" anchor="t" anchorCtr="0"/>
          <a:lstStyle>
            <a:lvl1pPr marL="457200" marR="0" lvl="0" indent="-228600" algn="l" rtl="0">
              <a:lnSpc>
                <a:spcPct val="120000"/>
              </a:lnSpc>
              <a:spcBef>
                <a:spcPts val="300"/>
              </a:spcBef>
              <a:spcAft>
                <a:spcPts val="0"/>
              </a:spcAft>
              <a:buClr>
                <a:schemeClr val="dk2"/>
              </a:buClr>
              <a:buSzPts val="1100"/>
              <a:buFont typeface="Lato"/>
              <a:buNone/>
              <a:defRPr sz="1500" b="0" i="0" u="none" strike="noStrike" cap="none">
                <a:solidFill>
                  <a:schemeClr val="dk2"/>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935" name="Google Shape;935;p157"/>
          <p:cNvSpPr txBox="1">
            <a:spLocks noGrp="1"/>
          </p:cNvSpPr>
          <p:nvPr>
            <p:ph type="title"/>
          </p:nvPr>
        </p:nvSpPr>
        <p:spPr>
          <a:xfrm>
            <a:off x="5138143" y="827036"/>
            <a:ext cx="3400500" cy="6044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33A544"/>
              </a:buClr>
              <a:buSzPts val="1100"/>
              <a:buFont typeface="Lato"/>
              <a:buNone/>
              <a:defRPr sz="2100" b="1" i="0" u="none" strike="noStrike" cap="none">
                <a:solidFill>
                  <a:srgbClr val="33A544"/>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pic>
        <p:nvPicPr>
          <p:cNvPr id="936" name="Google Shape;936;p157" descr="iStock_51174982_LARGE (1).jpg"/>
          <p:cNvPicPr preferRelativeResize="0"/>
          <p:nvPr/>
        </p:nvPicPr>
        <p:blipFill rotWithShape="1">
          <a:blip r:embed="rId2">
            <a:alphaModFix/>
          </a:blip>
          <a:srcRect l="25165" t="1107" r="19958"/>
          <a:stretch/>
        </p:blipFill>
        <p:spPr>
          <a:xfrm flipH="1">
            <a:off x="62475" y="-200026"/>
            <a:ext cx="4470237" cy="6990619"/>
          </a:xfrm>
          <a:prstGeom prst="rect">
            <a:avLst/>
          </a:prstGeom>
          <a:noFill/>
          <a:ln>
            <a:noFill/>
          </a:ln>
        </p:spPr>
      </p:pic>
      <p:pic>
        <p:nvPicPr>
          <p:cNvPr id="937" name="Google Shape;937;p157"/>
          <p:cNvPicPr preferRelativeResize="0"/>
          <p:nvPr/>
        </p:nvPicPr>
        <p:blipFill rotWithShape="1">
          <a:blip r:embed="rId3">
            <a:alphaModFix/>
          </a:blip>
          <a:srcRect/>
          <a:stretch/>
        </p:blipFill>
        <p:spPr>
          <a:xfrm>
            <a:off x="5998938" y="6290524"/>
            <a:ext cx="1895679" cy="364029"/>
          </a:xfrm>
          <a:prstGeom prst="rect">
            <a:avLst/>
          </a:prstGeom>
          <a:noFill/>
          <a:ln>
            <a:noFill/>
          </a:ln>
        </p:spPr>
      </p:pic>
    </p:spTree>
    <p:extLst>
      <p:ext uri="{BB962C8B-B14F-4D97-AF65-F5344CB8AC3E}">
        <p14:creationId xmlns:p14="http://schemas.microsoft.com/office/powerpoint/2010/main" val="310901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38E4D-051A-41E1-86A4-E56916468FD0}" type="datetimeFigureOut">
              <a:rPr lang="en-US" smtClean="0"/>
              <a:t>4/29/2019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Image Slide with Text 2">
  <p:cSld name="Image Slide with Text 2">
    <p:spTree>
      <p:nvGrpSpPr>
        <p:cNvPr id="1" name="Shape 938"/>
        <p:cNvGrpSpPr/>
        <p:nvPr/>
      </p:nvGrpSpPr>
      <p:grpSpPr>
        <a:xfrm>
          <a:off x="0" y="0"/>
          <a:ext cx="0" cy="0"/>
          <a:chOff x="0" y="0"/>
          <a:chExt cx="0" cy="0"/>
        </a:xfrm>
      </p:grpSpPr>
      <p:sp>
        <p:nvSpPr>
          <p:cNvPr id="939" name="Google Shape;939;p158"/>
          <p:cNvSpPr/>
          <p:nvPr/>
        </p:nvSpPr>
        <p:spPr>
          <a:xfrm>
            <a:off x="0" y="-200025"/>
            <a:ext cx="9144000" cy="7058000"/>
          </a:xfrm>
          <a:prstGeom prst="rect">
            <a:avLst/>
          </a:prstGeom>
          <a:solidFill>
            <a:srgbClr val="FFFFFF"/>
          </a:solid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3B3A3C"/>
              </a:buClr>
              <a:buFont typeface="Arial"/>
              <a:buNone/>
            </a:pPr>
            <a:endParaRPr sz="1100" b="0" i="0" u="none" strike="noStrike" cap="none">
              <a:solidFill>
                <a:srgbClr val="3B3A3C"/>
              </a:solidFill>
              <a:latin typeface="Arial"/>
              <a:ea typeface="Arial"/>
              <a:cs typeface="Arial"/>
              <a:sym typeface="Arial"/>
            </a:endParaRPr>
          </a:p>
        </p:txBody>
      </p:sp>
      <p:sp>
        <p:nvSpPr>
          <p:cNvPr id="940" name="Google Shape;940;p158"/>
          <p:cNvSpPr/>
          <p:nvPr/>
        </p:nvSpPr>
        <p:spPr>
          <a:xfrm>
            <a:off x="0" y="-197452"/>
            <a:ext cx="9144000" cy="7058000"/>
          </a:xfrm>
          <a:prstGeom prst="rect">
            <a:avLst/>
          </a:prstGeom>
          <a:solidFill>
            <a:srgbClr val="FFFFFF"/>
          </a:solid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3B3A3C"/>
              </a:buClr>
              <a:buFont typeface="Arial"/>
              <a:buNone/>
            </a:pPr>
            <a:endParaRPr sz="1100" b="0" i="0" u="none" strike="noStrike" cap="none">
              <a:solidFill>
                <a:srgbClr val="3B3A3C"/>
              </a:solidFill>
              <a:latin typeface="Arial"/>
              <a:ea typeface="Arial"/>
              <a:cs typeface="Arial"/>
              <a:sym typeface="Arial"/>
            </a:endParaRPr>
          </a:p>
        </p:txBody>
      </p:sp>
      <p:sp>
        <p:nvSpPr>
          <p:cNvPr id="941" name="Google Shape;941;p158"/>
          <p:cNvSpPr/>
          <p:nvPr/>
        </p:nvSpPr>
        <p:spPr>
          <a:xfrm>
            <a:off x="2" y="3331561"/>
            <a:ext cx="9144000" cy="3076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3B3A3C"/>
              </a:buClr>
              <a:buFont typeface="Arial"/>
              <a:buNone/>
            </a:pPr>
            <a:endParaRPr sz="1100" b="0" i="0" u="none" strike="noStrike" cap="none">
              <a:solidFill>
                <a:srgbClr val="3B3A3C"/>
              </a:solidFill>
              <a:latin typeface="Arial"/>
              <a:ea typeface="Arial"/>
              <a:cs typeface="Arial"/>
              <a:sym typeface="Arial"/>
            </a:endParaRPr>
          </a:p>
        </p:txBody>
      </p:sp>
      <p:sp>
        <p:nvSpPr>
          <p:cNvPr id="942" name="Google Shape;942;p158"/>
          <p:cNvSpPr txBox="1">
            <a:spLocks noGrp="1"/>
          </p:cNvSpPr>
          <p:nvPr>
            <p:ph type="body" idx="1"/>
          </p:nvPr>
        </p:nvSpPr>
        <p:spPr>
          <a:xfrm>
            <a:off x="5138143" y="1620317"/>
            <a:ext cx="3400500" cy="4208800"/>
          </a:xfrm>
          <a:prstGeom prst="rect">
            <a:avLst/>
          </a:prstGeom>
          <a:noFill/>
          <a:ln>
            <a:noFill/>
          </a:ln>
        </p:spPr>
        <p:txBody>
          <a:bodyPr spcFirstLastPara="1" wrap="square" lIns="68575" tIns="68575" rIns="68575" bIns="68575" anchor="t" anchorCtr="0"/>
          <a:lstStyle>
            <a:lvl1pPr marL="457200" marR="0" lvl="0" indent="-228600" algn="l" rtl="0">
              <a:lnSpc>
                <a:spcPct val="120000"/>
              </a:lnSpc>
              <a:spcBef>
                <a:spcPts val="300"/>
              </a:spcBef>
              <a:spcAft>
                <a:spcPts val="0"/>
              </a:spcAft>
              <a:buClr>
                <a:schemeClr val="dk2"/>
              </a:buClr>
              <a:buSzPts val="1100"/>
              <a:buFont typeface="Lato"/>
              <a:buNone/>
              <a:defRPr sz="1500" b="0" i="0" u="none" strike="noStrike" cap="none">
                <a:solidFill>
                  <a:schemeClr val="dk2"/>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943" name="Google Shape;943;p158"/>
          <p:cNvSpPr txBox="1">
            <a:spLocks noGrp="1"/>
          </p:cNvSpPr>
          <p:nvPr>
            <p:ph type="title"/>
          </p:nvPr>
        </p:nvSpPr>
        <p:spPr>
          <a:xfrm>
            <a:off x="5138143" y="827036"/>
            <a:ext cx="3400500" cy="6044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33A544"/>
              </a:buClr>
              <a:buSzPts val="1100"/>
              <a:buFont typeface="Lato"/>
              <a:buNone/>
              <a:defRPr sz="2100" b="1" i="0" u="none" strike="noStrike" cap="none">
                <a:solidFill>
                  <a:srgbClr val="33A544"/>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pic>
        <p:nvPicPr>
          <p:cNvPr id="944" name="Google Shape;944;p158" descr="iStock_51174982_LARGE (1).jpg"/>
          <p:cNvPicPr preferRelativeResize="0"/>
          <p:nvPr/>
        </p:nvPicPr>
        <p:blipFill rotWithShape="1">
          <a:blip r:embed="rId2">
            <a:alphaModFix/>
          </a:blip>
          <a:srcRect l="25165" t="1107" r="19958"/>
          <a:stretch/>
        </p:blipFill>
        <p:spPr>
          <a:xfrm flipH="1">
            <a:off x="62475" y="-200026"/>
            <a:ext cx="4470237" cy="6990619"/>
          </a:xfrm>
          <a:prstGeom prst="rect">
            <a:avLst/>
          </a:prstGeom>
          <a:noFill/>
          <a:ln>
            <a:noFill/>
          </a:ln>
        </p:spPr>
      </p:pic>
      <p:pic>
        <p:nvPicPr>
          <p:cNvPr id="945" name="Google Shape;945;p158"/>
          <p:cNvPicPr preferRelativeResize="0"/>
          <p:nvPr/>
        </p:nvPicPr>
        <p:blipFill rotWithShape="1">
          <a:blip r:embed="rId3">
            <a:alphaModFix/>
          </a:blip>
          <a:srcRect/>
          <a:stretch/>
        </p:blipFill>
        <p:spPr>
          <a:xfrm>
            <a:off x="5998938" y="6290524"/>
            <a:ext cx="1895679" cy="364029"/>
          </a:xfrm>
          <a:prstGeom prst="rect">
            <a:avLst/>
          </a:prstGeom>
          <a:noFill/>
          <a:ln>
            <a:noFill/>
          </a:ln>
        </p:spPr>
      </p:pic>
    </p:spTree>
    <p:extLst>
      <p:ext uri="{BB962C8B-B14F-4D97-AF65-F5344CB8AC3E}">
        <p14:creationId xmlns:p14="http://schemas.microsoft.com/office/powerpoint/2010/main" val="30004186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Green Text Slide 2 Column">
  <p:cSld name="Green Text Slide 2 Column">
    <p:spTree>
      <p:nvGrpSpPr>
        <p:cNvPr id="1" name="Shape 946"/>
        <p:cNvGrpSpPr/>
        <p:nvPr/>
      </p:nvGrpSpPr>
      <p:grpSpPr>
        <a:xfrm>
          <a:off x="0" y="0"/>
          <a:ext cx="0" cy="0"/>
          <a:chOff x="0" y="0"/>
          <a:chExt cx="0" cy="0"/>
        </a:xfrm>
      </p:grpSpPr>
      <p:sp>
        <p:nvSpPr>
          <p:cNvPr id="947" name="Google Shape;947;p159"/>
          <p:cNvSpPr/>
          <p:nvPr/>
        </p:nvSpPr>
        <p:spPr>
          <a:xfrm>
            <a:off x="0" y="4"/>
            <a:ext cx="5164800" cy="69708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48" name="Google Shape;948;p159"/>
          <p:cNvSpPr txBox="1">
            <a:spLocks noGrp="1"/>
          </p:cNvSpPr>
          <p:nvPr>
            <p:ph type="body" idx="1"/>
          </p:nvPr>
        </p:nvSpPr>
        <p:spPr>
          <a:xfrm>
            <a:off x="606778" y="1012408"/>
            <a:ext cx="4007700" cy="43216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chemeClr val="lt2"/>
              </a:buClr>
              <a:buSzPts val="1100"/>
              <a:buFont typeface="Lato"/>
              <a:buNone/>
              <a:defRPr sz="2700" b="1" i="0" u="none" strike="noStrike" cap="none">
                <a:solidFill>
                  <a:schemeClr val="lt2"/>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949" name="Google Shape;949;p159"/>
          <p:cNvSpPr txBox="1">
            <a:spLocks noGrp="1"/>
          </p:cNvSpPr>
          <p:nvPr>
            <p:ph type="body" idx="2"/>
          </p:nvPr>
        </p:nvSpPr>
        <p:spPr>
          <a:xfrm>
            <a:off x="606778" y="5334000"/>
            <a:ext cx="4007700" cy="6892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chemeClr val="lt2"/>
              </a:buClr>
              <a:buSzPts val="1100"/>
              <a:buFont typeface="Lato"/>
              <a:buNone/>
              <a:defRPr sz="1400" b="0" i="0" u="none" strike="noStrike" cap="none">
                <a:solidFill>
                  <a:schemeClr val="lt2"/>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950" name="Google Shape;950;p159"/>
          <p:cNvSpPr/>
          <p:nvPr/>
        </p:nvSpPr>
        <p:spPr>
          <a:xfrm>
            <a:off x="5164671" y="3331561"/>
            <a:ext cx="3979200" cy="3076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3B3A3C"/>
              </a:buClr>
              <a:buFont typeface="Arial"/>
              <a:buNone/>
            </a:pPr>
            <a:endParaRPr sz="1100" b="0" i="0" u="none" strike="noStrike" cap="none">
              <a:solidFill>
                <a:srgbClr val="3B3A3C"/>
              </a:solidFill>
              <a:latin typeface="Arial"/>
              <a:ea typeface="Arial"/>
              <a:cs typeface="Arial"/>
              <a:sym typeface="Arial"/>
            </a:endParaRPr>
          </a:p>
        </p:txBody>
      </p:sp>
      <p:sp>
        <p:nvSpPr>
          <p:cNvPr id="951" name="Google Shape;951;p159"/>
          <p:cNvSpPr txBox="1">
            <a:spLocks noGrp="1"/>
          </p:cNvSpPr>
          <p:nvPr>
            <p:ph type="body" idx="3"/>
          </p:nvPr>
        </p:nvSpPr>
        <p:spPr>
          <a:xfrm>
            <a:off x="5715000" y="1209969"/>
            <a:ext cx="3046500" cy="4408000"/>
          </a:xfrm>
          <a:prstGeom prst="rect">
            <a:avLst/>
          </a:prstGeom>
          <a:noFill/>
          <a:ln>
            <a:noFill/>
          </a:ln>
        </p:spPr>
        <p:txBody>
          <a:bodyPr spcFirstLastPara="1" wrap="square" lIns="68575" tIns="68575" rIns="68575" bIns="68575" anchor="ctr" anchorCtr="0"/>
          <a:lstStyle>
            <a:lvl1pPr marL="457200" marR="0" lvl="0" indent="-228600" algn="ctr" rtl="0">
              <a:lnSpc>
                <a:spcPct val="120000"/>
              </a:lnSpc>
              <a:spcBef>
                <a:spcPts val="300"/>
              </a:spcBef>
              <a:spcAft>
                <a:spcPts val="0"/>
              </a:spcAft>
              <a:buClr>
                <a:schemeClr val="dk2"/>
              </a:buClr>
              <a:buSzPts val="1100"/>
              <a:buFont typeface="Lato"/>
              <a:buNone/>
              <a:defRPr sz="1500" b="0" i="0" u="none" strike="noStrike" cap="none">
                <a:solidFill>
                  <a:schemeClr val="dk2"/>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14047510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Green Text Slide 1">
  <p:cSld name="Green Text Slide 1">
    <p:spTree>
      <p:nvGrpSpPr>
        <p:cNvPr id="1" name="Shape 952"/>
        <p:cNvGrpSpPr/>
        <p:nvPr/>
      </p:nvGrpSpPr>
      <p:grpSpPr>
        <a:xfrm>
          <a:off x="0" y="0"/>
          <a:ext cx="0" cy="0"/>
          <a:chOff x="0" y="0"/>
          <a:chExt cx="0" cy="0"/>
        </a:xfrm>
      </p:grpSpPr>
      <p:sp>
        <p:nvSpPr>
          <p:cNvPr id="953" name="Google Shape;953;p160"/>
          <p:cNvSpPr/>
          <p:nvPr/>
        </p:nvSpPr>
        <p:spPr>
          <a:xfrm>
            <a:off x="-1" y="0"/>
            <a:ext cx="9144000" cy="68580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54" name="Google Shape;954;p160"/>
          <p:cNvSpPr txBox="1">
            <a:spLocks noGrp="1"/>
          </p:cNvSpPr>
          <p:nvPr>
            <p:ph type="body" idx="1"/>
          </p:nvPr>
        </p:nvSpPr>
        <p:spPr>
          <a:xfrm>
            <a:off x="1100669" y="1167635"/>
            <a:ext cx="7098000" cy="3703200"/>
          </a:xfrm>
          <a:prstGeom prst="rect">
            <a:avLst/>
          </a:prstGeom>
          <a:noFill/>
          <a:ln>
            <a:noFill/>
          </a:ln>
        </p:spPr>
        <p:txBody>
          <a:bodyPr spcFirstLastPara="1" wrap="square" lIns="68575" tIns="68575" rIns="68575" bIns="68575" anchor="t" anchorCtr="0"/>
          <a:lstStyle>
            <a:lvl1pPr marL="457200" marR="0" lvl="0" indent="-228600" algn="l" rtl="0">
              <a:lnSpc>
                <a:spcPct val="120000"/>
              </a:lnSpc>
              <a:spcBef>
                <a:spcPts val="300"/>
              </a:spcBef>
              <a:spcAft>
                <a:spcPts val="0"/>
              </a:spcAft>
              <a:buClr>
                <a:schemeClr val="lt2"/>
              </a:buClr>
              <a:buSzPts val="1100"/>
              <a:buFont typeface="Lato"/>
              <a:buNone/>
              <a:defRPr sz="3300" b="1" i="0" u="none" strike="noStrike" cap="none">
                <a:solidFill>
                  <a:schemeClr val="lt2"/>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955" name="Google Shape;955;p160"/>
          <p:cNvSpPr txBox="1">
            <a:spLocks noGrp="1"/>
          </p:cNvSpPr>
          <p:nvPr>
            <p:ph type="body" idx="2"/>
          </p:nvPr>
        </p:nvSpPr>
        <p:spPr>
          <a:xfrm>
            <a:off x="1100669" y="4870772"/>
            <a:ext cx="7098000" cy="6892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chemeClr val="lt2"/>
              </a:buClr>
              <a:buSzPts val="1100"/>
              <a:buFont typeface="Lato"/>
              <a:buNone/>
              <a:defRPr sz="1800" b="0" i="0" u="none" strike="noStrike" cap="none">
                <a:solidFill>
                  <a:schemeClr val="lt2"/>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40957717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Divider Slide 1">
  <p:cSld name="Divider Slide 1">
    <p:spTree>
      <p:nvGrpSpPr>
        <p:cNvPr id="1" name="Shape 956"/>
        <p:cNvGrpSpPr/>
        <p:nvPr/>
      </p:nvGrpSpPr>
      <p:grpSpPr>
        <a:xfrm>
          <a:off x="0" y="0"/>
          <a:ext cx="0" cy="0"/>
          <a:chOff x="0" y="0"/>
          <a:chExt cx="0" cy="0"/>
        </a:xfrm>
      </p:grpSpPr>
      <p:pic>
        <p:nvPicPr>
          <p:cNvPr id="957" name="Google Shape;957;p161" descr="Titlevs6.jpg"/>
          <p:cNvPicPr preferRelativeResize="0"/>
          <p:nvPr/>
        </p:nvPicPr>
        <p:blipFill rotWithShape="1">
          <a:blip r:embed="rId2">
            <a:alphaModFix/>
          </a:blip>
          <a:srcRect/>
          <a:stretch/>
        </p:blipFill>
        <p:spPr>
          <a:xfrm>
            <a:off x="0" y="-47288"/>
            <a:ext cx="9107424" cy="6445579"/>
          </a:xfrm>
          <a:prstGeom prst="rect">
            <a:avLst/>
          </a:prstGeom>
          <a:noFill/>
          <a:ln>
            <a:noFill/>
          </a:ln>
        </p:spPr>
      </p:pic>
      <p:sp>
        <p:nvSpPr>
          <p:cNvPr id="958" name="Google Shape;958;p161"/>
          <p:cNvSpPr/>
          <p:nvPr/>
        </p:nvSpPr>
        <p:spPr>
          <a:xfrm>
            <a:off x="3" y="5143500"/>
            <a:ext cx="9144000" cy="17380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59" name="Google Shape;959;p161"/>
          <p:cNvSpPr/>
          <p:nvPr/>
        </p:nvSpPr>
        <p:spPr>
          <a:xfrm>
            <a:off x="333268" y="6129405"/>
            <a:ext cx="6603900" cy="3964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Font typeface="Lato"/>
              <a:buNone/>
            </a:pPr>
            <a:endParaRPr sz="1500" b="0" i="0" u="none" strike="noStrike" cap="none">
              <a:solidFill>
                <a:srgbClr val="000000"/>
              </a:solidFill>
              <a:latin typeface="Lato"/>
              <a:ea typeface="Lato"/>
              <a:cs typeface="Lato"/>
              <a:sym typeface="Lato"/>
            </a:endParaRPr>
          </a:p>
        </p:txBody>
      </p:sp>
      <p:sp>
        <p:nvSpPr>
          <p:cNvPr id="960" name="Google Shape;960;p161"/>
          <p:cNvSpPr txBox="1">
            <a:spLocks noGrp="1"/>
          </p:cNvSpPr>
          <p:nvPr>
            <p:ph type="title"/>
          </p:nvPr>
        </p:nvSpPr>
        <p:spPr>
          <a:xfrm>
            <a:off x="310982" y="5554843"/>
            <a:ext cx="8568300" cy="7468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F9F6F3"/>
              </a:buClr>
              <a:buSzPts val="1100"/>
              <a:buFont typeface="Lato"/>
              <a:buNone/>
              <a:defRPr sz="2400" b="1" i="0" u="none" strike="noStrike" cap="none">
                <a:solidFill>
                  <a:srgbClr val="F9F6F3"/>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961" name="Google Shape;961;p161"/>
          <p:cNvSpPr txBox="1">
            <a:spLocks noGrp="1"/>
          </p:cNvSpPr>
          <p:nvPr>
            <p:ph type="body" idx="1"/>
          </p:nvPr>
        </p:nvSpPr>
        <p:spPr>
          <a:xfrm>
            <a:off x="310983" y="6071663"/>
            <a:ext cx="8568300" cy="5240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chemeClr val="lt1"/>
              </a:buClr>
              <a:buSzPts val="1100"/>
              <a:buFont typeface="Lato"/>
              <a:buNone/>
              <a:defRPr sz="1500" b="0"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962" name="Google Shape;962;p161"/>
          <p:cNvSpPr txBox="1">
            <a:spLocks noGrp="1"/>
          </p:cNvSpPr>
          <p:nvPr>
            <p:ph type="sldNum" idx="12"/>
          </p:nvPr>
        </p:nvSpPr>
        <p:spPr>
          <a:xfrm>
            <a:off x="8552829" y="64004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1pPr>
            <a:lvl2pPr marL="0" marR="0" lvl="1"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2pPr>
            <a:lvl3pPr marL="0" marR="0" lvl="2"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3pPr>
            <a:lvl4pPr marL="0" marR="0" lvl="3"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4pPr>
            <a:lvl5pPr marL="0" marR="0" lvl="4"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5pPr>
            <a:lvl6pPr marL="0" marR="0" lvl="5"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6pPr>
            <a:lvl7pPr marL="0" marR="0" lvl="6"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7pPr>
            <a:lvl8pPr marL="0" marR="0" lvl="7"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8pPr>
            <a:lvl9pPr marL="0" marR="0" lvl="8"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40074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963"/>
        <p:cNvGrpSpPr/>
        <p:nvPr/>
      </p:nvGrpSpPr>
      <p:grpSpPr>
        <a:xfrm>
          <a:off x="0" y="0"/>
          <a:ext cx="0" cy="0"/>
          <a:chOff x="0" y="0"/>
          <a:chExt cx="0" cy="0"/>
        </a:xfrm>
      </p:grpSpPr>
      <p:sp>
        <p:nvSpPr>
          <p:cNvPr id="964" name="Google Shape;964;p162"/>
          <p:cNvSpPr/>
          <p:nvPr/>
        </p:nvSpPr>
        <p:spPr>
          <a:xfrm>
            <a:off x="-1" y="0"/>
            <a:ext cx="9144000" cy="68580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65" name="Google Shape;965;p162"/>
          <p:cNvSpPr txBox="1">
            <a:spLocks noGrp="1"/>
          </p:cNvSpPr>
          <p:nvPr>
            <p:ph type="body" idx="1"/>
          </p:nvPr>
        </p:nvSpPr>
        <p:spPr>
          <a:xfrm>
            <a:off x="1938348" y="957263"/>
            <a:ext cx="5147400" cy="3900400"/>
          </a:xfrm>
          <a:prstGeom prst="rect">
            <a:avLst/>
          </a:prstGeom>
          <a:noFill/>
          <a:ln>
            <a:noFill/>
          </a:ln>
        </p:spPr>
        <p:txBody>
          <a:bodyPr spcFirstLastPara="1" wrap="square" lIns="68575" tIns="68575" rIns="68575" bIns="68575" anchor="ctr" anchorCtr="0"/>
          <a:lstStyle>
            <a:lvl1pPr marL="457200" marR="0" lvl="0" indent="-228600" algn="ctr" rtl="0">
              <a:lnSpc>
                <a:spcPct val="100000"/>
              </a:lnSpc>
              <a:spcBef>
                <a:spcPts val="300"/>
              </a:spcBef>
              <a:spcAft>
                <a:spcPts val="0"/>
              </a:spcAft>
              <a:buClr>
                <a:schemeClr val="lt2"/>
              </a:buClr>
              <a:buSzPts val="1100"/>
              <a:buFont typeface="Lato"/>
              <a:buNone/>
              <a:defRPr sz="2100" b="0" i="0" u="none" strike="noStrike" cap="none">
                <a:solidFill>
                  <a:schemeClr val="lt2"/>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966" name="Google Shape;966;p162"/>
          <p:cNvPicPr preferRelativeResize="0"/>
          <p:nvPr/>
        </p:nvPicPr>
        <p:blipFill rotWithShape="1">
          <a:blip r:embed="rId2">
            <a:alphaModFix/>
          </a:blip>
          <a:srcRect/>
          <a:stretch/>
        </p:blipFill>
        <p:spPr>
          <a:xfrm>
            <a:off x="3509367" y="5147222"/>
            <a:ext cx="2122875" cy="752308"/>
          </a:xfrm>
          <a:prstGeom prst="rect">
            <a:avLst/>
          </a:prstGeom>
          <a:noFill/>
          <a:ln>
            <a:noFill/>
          </a:ln>
        </p:spPr>
      </p:pic>
    </p:spTree>
    <p:extLst>
      <p:ext uri="{BB962C8B-B14F-4D97-AF65-F5344CB8AC3E}">
        <p14:creationId xmlns:p14="http://schemas.microsoft.com/office/powerpoint/2010/main" val="11626671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tandard Slide with Image">
  <p:cSld name="Standard Slide with Image">
    <p:spTree>
      <p:nvGrpSpPr>
        <p:cNvPr id="1" name="Shape 967"/>
        <p:cNvGrpSpPr/>
        <p:nvPr/>
      </p:nvGrpSpPr>
      <p:grpSpPr>
        <a:xfrm>
          <a:off x="0" y="0"/>
          <a:ext cx="0" cy="0"/>
          <a:chOff x="0" y="0"/>
          <a:chExt cx="0" cy="0"/>
        </a:xfrm>
      </p:grpSpPr>
      <p:sp>
        <p:nvSpPr>
          <p:cNvPr id="968" name="Google Shape;968;p163"/>
          <p:cNvSpPr txBox="1">
            <a:spLocks noGrp="1"/>
          </p:cNvSpPr>
          <p:nvPr>
            <p:ph type="title"/>
          </p:nvPr>
        </p:nvSpPr>
        <p:spPr>
          <a:xfrm>
            <a:off x="385087" y="547051"/>
            <a:ext cx="8376300" cy="2744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Lato"/>
              <a:buNone/>
              <a:defRPr sz="2400" b="1" i="0" u="none" strike="noStrike" cap="none">
                <a:solidFill>
                  <a:schemeClr val="dk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969" name="Google Shape;969;p163"/>
          <p:cNvSpPr txBox="1">
            <a:spLocks noGrp="1"/>
          </p:cNvSpPr>
          <p:nvPr>
            <p:ph type="body" idx="1"/>
          </p:nvPr>
        </p:nvSpPr>
        <p:spPr>
          <a:xfrm>
            <a:off x="384389" y="799033"/>
            <a:ext cx="8377200" cy="2744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chemeClr val="lt1"/>
              </a:buClr>
              <a:buSzPts val="1100"/>
              <a:buFont typeface="Lato"/>
              <a:buNone/>
              <a:defRPr sz="1500" b="0"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970" name="Google Shape;970;p163"/>
          <p:cNvSpPr>
            <a:spLocks noGrp="1"/>
          </p:cNvSpPr>
          <p:nvPr>
            <p:ph type="dgm" idx="2"/>
          </p:nvPr>
        </p:nvSpPr>
        <p:spPr>
          <a:xfrm>
            <a:off x="385086" y="1347793"/>
            <a:ext cx="8383500" cy="4611600"/>
          </a:xfrm>
          <a:prstGeom prst="rect">
            <a:avLst/>
          </a:prstGeom>
          <a:noFill/>
          <a:ln>
            <a:noFill/>
          </a:ln>
        </p:spPr>
        <p:txBody>
          <a:bodyPr spcFirstLastPara="1" wrap="square" lIns="68575" tIns="68575" rIns="68575" bIns="68575" anchor="t" anchorCtr="0"/>
          <a:lstStyle>
            <a:lvl1pPr marL="0" marR="0" lvl="0" indent="0" algn="l" rtl="0">
              <a:lnSpc>
                <a:spcPct val="100000"/>
              </a:lnSpc>
              <a:spcBef>
                <a:spcPts val="300"/>
              </a:spcBef>
              <a:spcAft>
                <a:spcPts val="0"/>
              </a:spcAft>
              <a:buClr>
                <a:schemeClr val="lt1"/>
              </a:buClr>
              <a:buSzPts val="1100"/>
              <a:buFont typeface="Lato"/>
              <a:buNone/>
              <a:defRPr sz="1800" b="0" i="0" u="none" strike="noStrike" cap="none">
                <a:solidFill>
                  <a:schemeClr val="lt1"/>
                </a:solidFill>
                <a:latin typeface="Lato"/>
                <a:ea typeface="Lato"/>
                <a:cs typeface="Lato"/>
                <a:sym typeface="Lato"/>
              </a:defRPr>
            </a:lvl1pPr>
            <a:lvl2pPr marL="622300" marR="0" lvl="1" indent="-1841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927100" marR="0" lvl="2" indent="-1587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295400" marR="0" lvl="3" indent="-1841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1638300" marR="0" lvl="4" indent="-1968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1917700" marR="0" lvl="5" indent="-1333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2235200" marR="0" lvl="6" indent="-82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2578100" marR="0" lvl="7" indent="-82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2921000" marR="0" lvl="8" indent="-82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42388108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971"/>
        <p:cNvGrpSpPr/>
        <p:nvPr/>
      </p:nvGrpSpPr>
      <p:grpSpPr>
        <a:xfrm>
          <a:off x="0" y="0"/>
          <a:ext cx="0" cy="0"/>
          <a:chOff x="0" y="0"/>
          <a:chExt cx="0" cy="0"/>
        </a:xfrm>
      </p:grpSpPr>
      <p:pic>
        <p:nvPicPr>
          <p:cNvPr id="972" name="Google Shape;972;p164" descr="Titlevs3.jpg"/>
          <p:cNvPicPr preferRelativeResize="0"/>
          <p:nvPr/>
        </p:nvPicPr>
        <p:blipFill rotWithShape="1">
          <a:blip r:embed="rId2">
            <a:alphaModFix/>
          </a:blip>
          <a:srcRect/>
          <a:stretch/>
        </p:blipFill>
        <p:spPr>
          <a:xfrm>
            <a:off x="0" y="1"/>
            <a:ext cx="9107424" cy="6851143"/>
          </a:xfrm>
          <a:prstGeom prst="rect">
            <a:avLst/>
          </a:prstGeom>
          <a:noFill/>
          <a:ln>
            <a:noFill/>
          </a:ln>
        </p:spPr>
      </p:pic>
      <p:sp>
        <p:nvSpPr>
          <p:cNvPr id="973" name="Google Shape;973;p164"/>
          <p:cNvSpPr/>
          <p:nvPr/>
        </p:nvSpPr>
        <p:spPr>
          <a:xfrm>
            <a:off x="-1" y="5469427"/>
            <a:ext cx="9144000" cy="13884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74" name="Google Shape;974;p164"/>
          <p:cNvSpPr/>
          <p:nvPr/>
        </p:nvSpPr>
        <p:spPr>
          <a:xfrm>
            <a:off x="3" y="5436005"/>
            <a:ext cx="9144000" cy="1860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75" name="Google Shape;975;p164"/>
          <p:cNvSpPr txBox="1">
            <a:spLocks noGrp="1"/>
          </p:cNvSpPr>
          <p:nvPr>
            <p:ph type="title"/>
          </p:nvPr>
        </p:nvSpPr>
        <p:spPr>
          <a:xfrm>
            <a:off x="350545" y="5904147"/>
            <a:ext cx="8442900" cy="626400"/>
          </a:xfrm>
          <a:prstGeom prst="rect">
            <a:avLst/>
          </a:prstGeom>
          <a:noFill/>
          <a:ln>
            <a:noFill/>
          </a:ln>
        </p:spPr>
        <p:txBody>
          <a:bodyPr spcFirstLastPara="1" wrap="square" lIns="68575" tIns="68575" rIns="68575" bIns="68575" anchor="ctr" anchorCtr="0"/>
          <a:lstStyle>
            <a:lvl1pPr marL="0" marR="0" lvl="0" indent="0" algn="ctr" rtl="0">
              <a:lnSpc>
                <a:spcPct val="90000"/>
              </a:lnSpc>
              <a:spcBef>
                <a:spcPts val="0"/>
              </a:spcBef>
              <a:spcAft>
                <a:spcPts val="0"/>
              </a:spcAft>
              <a:buClr>
                <a:srgbClr val="3B3A3C"/>
              </a:buClr>
              <a:buSzPts val="1100"/>
              <a:buFont typeface="Lato"/>
              <a:buNone/>
              <a:defRPr sz="2700" b="1" i="0" u="none" strike="noStrike" cap="none">
                <a:solidFill>
                  <a:srgbClr val="3B3A3C"/>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pic>
        <p:nvPicPr>
          <p:cNvPr id="976" name="Google Shape;976;p164"/>
          <p:cNvPicPr preferRelativeResize="0"/>
          <p:nvPr/>
        </p:nvPicPr>
        <p:blipFill rotWithShape="1">
          <a:blip r:embed="rId3">
            <a:alphaModFix/>
          </a:blip>
          <a:srcRect/>
          <a:stretch/>
        </p:blipFill>
        <p:spPr>
          <a:xfrm>
            <a:off x="7152725" y="4536283"/>
            <a:ext cx="1687233" cy="597925"/>
          </a:xfrm>
          <a:prstGeom prst="rect">
            <a:avLst/>
          </a:prstGeom>
          <a:noFill/>
          <a:ln>
            <a:noFill/>
          </a:ln>
        </p:spPr>
      </p:pic>
    </p:spTree>
    <p:extLst>
      <p:ext uri="{BB962C8B-B14F-4D97-AF65-F5344CB8AC3E}">
        <p14:creationId xmlns:p14="http://schemas.microsoft.com/office/powerpoint/2010/main" val="24664288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977"/>
        <p:cNvGrpSpPr/>
        <p:nvPr/>
      </p:nvGrpSpPr>
      <p:grpSpPr>
        <a:xfrm>
          <a:off x="0" y="0"/>
          <a:ext cx="0" cy="0"/>
          <a:chOff x="0" y="0"/>
          <a:chExt cx="0" cy="0"/>
        </a:xfrm>
      </p:grpSpPr>
      <p:pic>
        <p:nvPicPr>
          <p:cNvPr id="978" name="Google Shape;978;p165" descr="Titlevs4.png"/>
          <p:cNvPicPr preferRelativeResize="0"/>
          <p:nvPr/>
        </p:nvPicPr>
        <p:blipFill rotWithShape="1">
          <a:blip r:embed="rId2">
            <a:alphaModFix/>
          </a:blip>
          <a:srcRect t="13933" b="11672"/>
          <a:stretch/>
        </p:blipFill>
        <p:spPr>
          <a:xfrm>
            <a:off x="0" y="1"/>
            <a:ext cx="9144000" cy="5619212"/>
          </a:xfrm>
          <a:prstGeom prst="rect">
            <a:avLst/>
          </a:prstGeom>
          <a:noFill/>
          <a:ln>
            <a:noFill/>
          </a:ln>
        </p:spPr>
      </p:pic>
      <p:sp>
        <p:nvSpPr>
          <p:cNvPr id="979" name="Google Shape;979;p165"/>
          <p:cNvSpPr/>
          <p:nvPr/>
        </p:nvSpPr>
        <p:spPr>
          <a:xfrm>
            <a:off x="-1" y="5114925"/>
            <a:ext cx="9144000" cy="17432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80" name="Google Shape;980;p165"/>
          <p:cNvSpPr/>
          <p:nvPr/>
        </p:nvSpPr>
        <p:spPr>
          <a:xfrm>
            <a:off x="0" y="5114925"/>
            <a:ext cx="9144000" cy="1860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81" name="Google Shape;981;p165"/>
          <p:cNvSpPr txBox="1">
            <a:spLocks noGrp="1"/>
          </p:cNvSpPr>
          <p:nvPr>
            <p:ph type="title"/>
          </p:nvPr>
        </p:nvSpPr>
        <p:spPr>
          <a:xfrm>
            <a:off x="350545" y="5904147"/>
            <a:ext cx="8442900" cy="626400"/>
          </a:xfrm>
          <a:prstGeom prst="rect">
            <a:avLst/>
          </a:prstGeom>
          <a:noFill/>
          <a:ln>
            <a:noFill/>
          </a:ln>
        </p:spPr>
        <p:txBody>
          <a:bodyPr spcFirstLastPara="1" wrap="square" lIns="68575" tIns="68575" rIns="68575" bIns="68575" anchor="ctr" anchorCtr="0"/>
          <a:lstStyle>
            <a:lvl1pPr marL="0" marR="0" lvl="0" indent="0" algn="ctr" rtl="0">
              <a:lnSpc>
                <a:spcPct val="90000"/>
              </a:lnSpc>
              <a:spcBef>
                <a:spcPts val="0"/>
              </a:spcBef>
              <a:spcAft>
                <a:spcPts val="0"/>
              </a:spcAft>
              <a:buClr>
                <a:srgbClr val="3B3A3C"/>
              </a:buClr>
              <a:buSzPts val="1100"/>
              <a:buFont typeface="Lato"/>
              <a:buNone/>
              <a:defRPr sz="2700" b="1" i="0" u="none" strike="noStrike" cap="none">
                <a:solidFill>
                  <a:srgbClr val="3B3A3C"/>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pic>
        <p:nvPicPr>
          <p:cNvPr id="982" name="Google Shape;982;p165"/>
          <p:cNvPicPr preferRelativeResize="0"/>
          <p:nvPr/>
        </p:nvPicPr>
        <p:blipFill rotWithShape="1">
          <a:blip r:embed="rId3">
            <a:alphaModFix/>
          </a:blip>
          <a:srcRect/>
          <a:stretch/>
        </p:blipFill>
        <p:spPr>
          <a:xfrm>
            <a:off x="7152725" y="424462"/>
            <a:ext cx="1687233" cy="597925"/>
          </a:xfrm>
          <a:prstGeom prst="rect">
            <a:avLst/>
          </a:prstGeom>
          <a:noFill/>
          <a:ln>
            <a:noFill/>
          </a:ln>
        </p:spPr>
      </p:pic>
    </p:spTree>
    <p:extLst>
      <p:ext uri="{BB962C8B-B14F-4D97-AF65-F5344CB8AC3E}">
        <p14:creationId xmlns:p14="http://schemas.microsoft.com/office/powerpoint/2010/main" val="15564029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983"/>
        <p:cNvGrpSpPr/>
        <p:nvPr/>
      </p:nvGrpSpPr>
      <p:grpSpPr>
        <a:xfrm>
          <a:off x="0" y="0"/>
          <a:ext cx="0" cy="0"/>
          <a:chOff x="0" y="0"/>
          <a:chExt cx="0" cy="0"/>
        </a:xfrm>
      </p:grpSpPr>
      <p:pic>
        <p:nvPicPr>
          <p:cNvPr id="984" name="Google Shape;984;p166" descr="Titlevs3.jpg"/>
          <p:cNvPicPr preferRelativeResize="0"/>
          <p:nvPr/>
        </p:nvPicPr>
        <p:blipFill rotWithShape="1">
          <a:blip r:embed="rId2">
            <a:alphaModFix/>
          </a:blip>
          <a:srcRect/>
          <a:stretch/>
        </p:blipFill>
        <p:spPr>
          <a:xfrm>
            <a:off x="0" y="1"/>
            <a:ext cx="9107424" cy="6851143"/>
          </a:xfrm>
          <a:prstGeom prst="rect">
            <a:avLst/>
          </a:prstGeom>
          <a:noFill/>
          <a:ln>
            <a:noFill/>
          </a:ln>
        </p:spPr>
      </p:pic>
      <p:sp>
        <p:nvSpPr>
          <p:cNvPr id="985" name="Google Shape;985;p166"/>
          <p:cNvSpPr/>
          <p:nvPr/>
        </p:nvSpPr>
        <p:spPr>
          <a:xfrm>
            <a:off x="3" y="5200651"/>
            <a:ext cx="9144000" cy="16808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86" name="Google Shape;986;p166"/>
          <p:cNvSpPr txBox="1">
            <a:spLocks noGrp="1"/>
          </p:cNvSpPr>
          <p:nvPr>
            <p:ph type="sldNum" idx="12"/>
          </p:nvPr>
        </p:nvSpPr>
        <p:spPr>
          <a:xfrm>
            <a:off x="8552827" y="6400436"/>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
        <p:nvSpPr>
          <p:cNvPr id="987" name="Google Shape;987;p166"/>
          <p:cNvSpPr/>
          <p:nvPr/>
        </p:nvSpPr>
        <p:spPr>
          <a:xfrm>
            <a:off x="333268" y="6129405"/>
            <a:ext cx="6603900" cy="3964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Font typeface="Lato"/>
              <a:buNone/>
            </a:pPr>
            <a:endParaRPr sz="1500" b="0" i="0" u="none" strike="noStrike" cap="none">
              <a:solidFill>
                <a:srgbClr val="000000"/>
              </a:solidFill>
              <a:latin typeface="Lato"/>
              <a:ea typeface="Lato"/>
              <a:cs typeface="Lato"/>
              <a:sym typeface="Lato"/>
            </a:endParaRPr>
          </a:p>
        </p:txBody>
      </p:sp>
      <p:sp>
        <p:nvSpPr>
          <p:cNvPr id="988" name="Google Shape;988;p166"/>
          <p:cNvSpPr txBox="1">
            <a:spLocks noGrp="1"/>
          </p:cNvSpPr>
          <p:nvPr>
            <p:ph type="title"/>
          </p:nvPr>
        </p:nvSpPr>
        <p:spPr>
          <a:xfrm>
            <a:off x="310982" y="5554843"/>
            <a:ext cx="8568300" cy="7468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F9F6F3"/>
              </a:buClr>
              <a:buSzPts val="1100"/>
              <a:buFont typeface="Lato"/>
              <a:buNone/>
              <a:defRPr sz="2400" b="1" i="0" u="none" strike="noStrike" cap="none">
                <a:solidFill>
                  <a:srgbClr val="F9F6F3"/>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989" name="Google Shape;989;p166"/>
          <p:cNvSpPr txBox="1">
            <a:spLocks noGrp="1"/>
          </p:cNvSpPr>
          <p:nvPr>
            <p:ph type="body" idx="1"/>
          </p:nvPr>
        </p:nvSpPr>
        <p:spPr>
          <a:xfrm>
            <a:off x="310983" y="6071663"/>
            <a:ext cx="8568300" cy="5240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chemeClr val="lt1"/>
              </a:buClr>
              <a:buSzPts val="1100"/>
              <a:buFont typeface="Lato"/>
              <a:buNone/>
              <a:defRPr sz="1500" b="0"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13455144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990"/>
        <p:cNvGrpSpPr/>
        <p:nvPr/>
      </p:nvGrpSpPr>
      <p:grpSpPr>
        <a:xfrm>
          <a:off x="0" y="0"/>
          <a:ext cx="0" cy="0"/>
          <a:chOff x="0" y="0"/>
          <a:chExt cx="0" cy="0"/>
        </a:xfrm>
      </p:grpSpPr>
      <p:pic>
        <p:nvPicPr>
          <p:cNvPr id="991" name="Google Shape;991;p167" descr="Titlevs4.jpg"/>
          <p:cNvPicPr preferRelativeResize="0"/>
          <p:nvPr/>
        </p:nvPicPr>
        <p:blipFill rotWithShape="1">
          <a:blip r:embed="rId2">
            <a:alphaModFix/>
          </a:blip>
          <a:srcRect/>
          <a:stretch/>
        </p:blipFill>
        <p:spPr>
          <a:xfrm>
            <a:off x="0" y="0"/>
            <a:ext cx="9107424" cy="5726077"/>
          </a:xfrm>
          <a:prstGeom prst="rect">
            <a:avLst/>
          </a:prstGeom>
          <a:noFill/>
          <a:ln>
            <a:noFill/>
          </a:ln>
        </p:spPr>
      </p:pic>
      <p:sp>
        <p:nvSpPr>
          <p:cNvPr id="992" name="Google Shape;992;p167"/>
          <p:cNvSpPr/>
          <p:nvPr/>
        </p:nvSpPr>
        <p:spPr>
          <a:xfrm>
            <a:off x="3" y="5143500"/>
            <a:ext cx="9144000" cy="17380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993" name="Google Shape;993;p167"/>
          <p:cNvSpPr txBox="1">
            <a:spLocks noGrp="1"/>
          </p:cNvSpPr>
          <p:nvPr>
            <p:ph type="sldNum" idx="12"/>
          </p:nvPr>
        </p:nvSpPr>
        <p:spPr>
          <a:xfrm>
            <a:off x="8552827" y="6400436"/>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
        <p:nvSpPr>
          <p:cNvPr id="994" name="Google Shape;994;p167"/>
          <p:cNvSpPr/>
          <p:nvPr/>
        </p:nvSpPr>
        <p:spPr>
          <a:xfrm>
            <a:off x="333268" y="6129405"/>
            <a:ext cx="6603900" cy="3964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Font typeface="Lato"/>
              <a:buNone/>
            </a:pPr>
            <a:endParaRPr sz="1500" b="0" i="0" u="none" strike="noStrike" cap="none">
              <a:solidFill>
                <a:srgbClr val="000000"/>
              </a:solidFill>
              <a:latin typeface="Lato"/>
              <a:ea typeface="Lato"/>
              <a:cs typeface="Lato"/>
              <a:sym typeface="Lato"/>
            </a:endParaRPr>
          </a:p>
        </p:txBody>
      </p:sp>
      <p:sp>
        <p:nvSpPr>
          <p:cNvPr id="995" name="Google Shape;995;p167"/>
          <p:cNvSpPr txBox="1">
            <a:spLocks noGrp="1"/>
          </p:cNvSpPr>
          <p:nvPr>
            <p:ph type="title"/>
          </p:nvPr>
        </p:nvSpPr>
        <p:spPr>
          <a:xfrm>
            <a:off x="310982" y="5554843"/>
            <a:ext cx="8568300" cy="7468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F9F6F3"/>
              </a:buClr>
              <a:buSzPts val="1100"/>
              <a:buFont typeface="Lato"/>
              <a:buNone/>
              <a:defRPr sz="2400" b="1" i="0" u="none" strike="noStrike" cap="none">
                <a:solidFill>
                  <a:srgbClr val="F9F6F3"/>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996" name="Google Shape;996;p167"/>
          <p:cNvSpPr txBox="1">
            <a:spLocks noGrp="1"/>
          </p:cNvSpPr>
          <p:nvPr>
            <p:ph type="body" idx="1"/>
          </p:nvPr>
        </p:nvSpPr>
        <p:spPr>
          <a:xfrm>
            <a:off x="310983" y="6071663"/>
            <a:ext cx="8568300" cy="5240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chemeClr val="lt1"/>
              </a:buClr>
              <a:buSzPts val="1100"/>
              <a:buFont typeface="Lato"/>
              <a:buNone/>
              <a:defRPr sz="1500" b="0"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1143112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wireframeOverlay-ContentCap.png"/>
          <p:cNvPicPr>
            <a:picLocks noChangeAspect="1"/>
          </p:cNvPicPr>
          <p:nvPr/>
        </p:nvPicPr>
        <p:blipFill>
          <a:blip r:embed="rId2"/>
          <a:srcRect b="-135871"/>
          <a:stretch>
            <a:fillRect/>
          </a:stretch>
        </p:blipFill>
        <p:spPr>
          <a:xfrm>
            <a:off x="182880" y="1179575"/>
            <a:ext cx="4228522" cy="5274037"/>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6859" y="1680882"/>
            <a:ext cx="3697941" cy="1162050"/>
          </a:xfrm>
        </p:spPr>
        <p:txBody>
          <a:bodyPr anchor="b"/>
          <a:lstStyle>
            <a:lvl1pPr algn="l">
              <a:defRPr sz="28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4612341" y="1600200"/>
            <a:ext cx="4101353" cy="46529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16859" y="2837329"/>
            <a:ext cx="3697941" cy="3415834"/>
          </a:xfrm>
        </p:spPr>
        <p:txBody>
          <a:bodyPr vert="horz" lIns="91440" tIns="45720" rIns="91440" bIns="45720" rtlCol="0">
            <a:normAutofit/>
          </a:bodyPr>
          <a:lstStyle>
            <a:lvl1pPr marL="0" indent="0">
              <a:spcBef>
                <a:spcPts val="600"/>
              </a:spcBef>
              <a:buNone/>
              <a:defRPr sz="1600" kern="1200">
                <a:solidFill>
                  <a:schemeClr val="bg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tx1">
                  <a:lumMod val="50000"/>
                  <a:lumOff val="50000"/>
                </a:schemeClr>
              </a:buClr>
              <a:buSzPct val="70000"/>
              <a:buFont typeface="Wingdings" pitchFamily="2" charset="2"/>
              <a:buNone/>
            </a:pPr>
            <a:r>
              <a:rPr lang="en-US"/>
              <a:t>Click to 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997"/>
        <p:cNvGrpSpPr/>
        <p:nvPr/>
      </p:nvGrpSpPr>
      <p:grpSpPr>
        <a:xfrm>
          <a:off x="0" y="0"/>
          <a:ext cx="0" cy="0"/>
          <a:chOff x="0" y="0"/>
          <a:chExt cx="0" cy="0"/>
        </a:xfrm>
      </p:grpSpPr>
      <p:pic>
        <p:nvPicPr>
          <p:cNvPr id="998" name="Google Shape;998;p168" descr="Titlevs5.jpg"/>
          <p:cNvPicPr preferRelativeResize="0"/>
          <p:nvPr/>
        </p:nvPicPr>
        <p:blipFill rotWithShape="1">
          <a:blip r:embed="rId2">
            <a:alphaModFix/>
          </a:blip>
          <a:srcRect t="9692" b="9805"/>
          <a:stretch/>
        </p:blipFill>
        <p:spPr>
          <a:xfrm>
            <a:off x="0" y="0"/>
            <a:ext cx="9107424" cy="6123059"/>
          </a:xfrm>
          <a:prstGeom prst="rect">
            <a:avLst/>
          </a:prstGeom>
          <a:noFill/>
          <a:ln>
            <a:noFill/>
          </a:ln>
        </p:spPr>
      </p:pic>
      <p:sp>
        <p:nvSpPr>
          <p:cNvPr id="999" name="Google Shape;999;p168"/>
          <p:cNvSpPr/>
          <p:nvPr/>
        </p:nvSpPr>
        <p:spPr>
          <a:xfrm>
            <a:off x="3" y="5286375"/>
            <a:ext cx="9144000" cy="15952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1000" name="Google Shape;1000;p168"/>
          <p:cNvSpPr txBox="1">
            <a:spLocks noGrp="1"/>
          </p:cNvSpPr>
          <p:nvPr>
            <p:ph type="sldNum" idx="12"/>
          </p:nvPr>
        </p:nvSpPr>
        <p:spPr>
          <a:xfrm>
            <a:off x="8552829" y="64004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1pPr>
            <a:lvl2pPr marL="0" marR="0" lvl="1"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2pPr>
            <a:lvl3pPr marL="0" marR="0" lvl="2"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3pPr>
            <a:lvl4pPr marL="0" marR="0" lvl="3"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4pPr>
            <a:lvl5pPr marL="0" marR="0" lvl="4"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5pPr>
            <a:lvl6pPr marL="0" marR="0" lvl="5"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6pPr>
            <a:lvl7pPr marL="0" marR="0" lvl="6"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7pPr>
            <a:lvl8pPr marL="0" marR="0" lvl="7"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8pPr>
            <a:lvl9pPr marL="0" marR="0" lvl="8" indent="0" algn="r" rtl="0">
              <a:lnSpc>
                <a:spcPct val="100000"/>
              </a:lnSpc>
              <a:spcBef>
                <a:spcPts val="0"/>
              </a:spcBef>
              <a:spcAft>
                <a:spcPts val="0"/>
              </a:spcAft>
              <a:buClr>
                <a:srgbClr val="F9F6F3"/>
              </a:buClr>
              <a:buFont typeface="Lato"/>
              <a:buNone/>
              <a:defRPr sz="900" b="0" i="0" u="none" strike="noStrike" cap="none">
                <a:solidFill>
                  <a:srgbClr val="F9F6F3"/>
                </a:solidFill>
                <a:latin typeface="Lato"/>
                <a:ea typeface="Lato"/>
                <a:cs typeface="Lato"/>
                <a:sym typeface="Lato"/>
              </a:defRPr>
            </a:lvl9pPr>
          </a:lstStyle>
          <a:p>
            <a:fld id="{00000000-1234-1234-1234-123412341234}" type="slidenum">
              <a:rPr lang="en" smtClean="0"/>
              <a:pPr/>
              <a:t>‹#›</a:t>
            </a:fld>
            <a:endParaRPr lang="en"/>
          </a:p>
        </p:txBody>
      </p:sp>
      <p:sp>
        <p:nvSpPr>
          <p:cNvPr id="1001" name="Google Shape;1001;p168"/>
          <p:cNvSpPr/>
          <p:nvPr/>
        </p:nvSpPr>
        <p:spPr>
          <a:xfrm>
            <a:off x="333268" y="6129405"/>
            <a:ext cx="6603900" cy="3964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Font typeface="Lato"/>
              <a:buNone/>
            </a:pPr>
            <a:endParaRPr sz="1500" b="0" i="0" u="none" strike="noStrike" cap="none">
              <a:solidFill>
                <a:srgbClr val="000000"/>
              </a:solidFill>
              <a:latin typeface="Lato"/>
              <a:ea typeface="Lato"/>
              <a:cs typeface="Lato"/>
              <a:sym typeface="Lato"/>
            </a:endParaRPr>
          </a:p>
        </p:txBody>
      </p:sp>
      <p:sp>
        <p:nvSpPr>
          <p:cNvPr id="1002" name="Google Shape;1002;p168"/>
          <p:cNvSpPr txBox="1">
            <a:spLocks noGrp="1"/>
          </p:cNvSpPr>
          <p:nvPr>
            <p:ph type="title"/>
          </p:nvPr>
        </p:nvSpPr>
        <p:spPr>
          <a:xfrm>
            <a:off x="310982" y="5554843"/>
            <a:ext cx="8568300" cy="7468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F9F6F3"/>
              </a:buClr>
              <a:buSzPts val="1100"/>
              <a:buFont typeface="Lato"/>
              <a:buNone/>
              <a:defRPr sz="2400" b="1" i="0" u="none" strike="noStrike" cap="none">
                <a:solidFill>
                  <a:srgbClr val="F9F6F3"/>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1003" name="Google Shape;1003;p168"/>
          <p:cNvSpPr txBox="1">
            <a:spLocks noGrp="1"/>
          </p:cNvSpPr>
          <p:nvPr>
            <p:ph type="body" idx="1"/>
          </p:nvPr>
        </p:nvSpPr>
        <p:spPr>
          <a:xfrm>
            <a:off x="310983" y="6071663"/>
            <a:ext cx="8568300" cy="5240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chemeClr val="lt1"/>
              </a:buClr>
              <a:buSzPts val="1100"/>
              <a:buFont typeface="Lato"/>
              <a:buNone/>
              <a:defRPr sz="1500" b="0"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21016792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004"/>
        <p:cNvGrpSpPr/>
        <p:nvPr/>
      </p:nvGrpSpPr>
      <p:grpSpPr>
        <a:xfrm>
          <a:off x="0" y="0"/>
          <a:ext cx="0" cy="0"/>
          <a:chOff x="0" y="0"/>
          <a:chExt cx="0" cy="0"/>
        </a:xfrm>
      </p:grpSpPr>
      <p:pic>
        <p:nvPicPr>
          <p:cNvPr id="1005" name="Google Shape;1005;p169" descr="Titlevs7.jpg"/>
          <p:cNvPicPr preferRelativeResize="0"/>
          <p:nvPr/>
        </p:nvPicPr>
        <p:blipFill rotWithShape="1">
          <a:blip r:embed="rId2">
            <a:alphaModFix/>
          </a:blip>
          <a:srcRect t="10063" b="15448"/>
          <a:stretch/>
        </p:blipFill>
        <p:spPr>
          <a:xfrm>
            <a:off x="0" y="0"/>
            <a:ext cx="9107424" cy="5990531"/>
          </a:xfrm>
          <a:prstGeom prst="rect">
            <a:avLst/>
          </a:prstGeom>
          <a:noFill/>
          <a:ln>
            <a:noFill/>
          </a:ln>
        </p:spPr>
      </p:pic>
      <p:sp>
        <p:nvSpPr>
          <p:cNvPr id="1006" name="Google Shape;1006;p169"/>
          <p:cNvSpPr/>
          <p:nvPr/>
        </p:nvSpPr>
        <p:spPr>
          <a:xfrm>
            <a:off x="3" y="5229225"/>
            <a:ext cx="9144000" cy="1652400"/>
          </a:xfrm>
          <a:prstGeom prst="rect">
            <a:avLst/>
          </a:prstGeom>
          <a:solidFill>
            <a:srgbClr val="33A54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3A544"/>
              </a:buClr>
              <a:buFont typeface="Arial"/>
              <a:buNone/>
            </a:pPr>
            <a:endParaRPr sz="1100" b="0" i="0" u="none" strike="noStrike" cap="none">
              <a:solidFill>
                <a:srgbClr val="3B3A3C"/>
              </a:solidFill>
              <a:latin typeface="Arial"/>
              <a:ea typeface="Arial"/>
              <a:cs typeface="Arial"/>
              <a:sym typeface="Arial"/>
            </a:endParaRPr>
          </a:p>
        </p:txBody>
      </p:sp>
      <p:sp>
        <p:nvSpPr>
          <p:cNvPr id="1007" name="Google Shape;1007;p169"/>
          <p:cNvSpPr txBox="1">
            <a:spLocks noGrp="1"/>
          </p:cNvSpPr>
          <p:nvPr>
            <p:ph type="sldNum" idx="12"/>
          </p:nvPr>
        </p:nvSpPr>
        <p:spPr>
          <a:xfrm>
            <a:off x="8552827" y="6400436"/>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
        <p:nvSpPr>
          <p:cNvPr id="1008" name="Google Shape;1008;p169"/>
          <p:cNvSpPr/>
          <p:nvPr/>
        </p:nvSpPr>
        <p:spPr>
          <a:xfrm>
            <a:off x="333268" y="6129405"/>
            <a:ext cx="6603900" cy="3964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Font typeface="Lato"/>
              <a:buNone/>
            </a:pPr>
            <a:endParaRPr sz="1500" b="0" i="0" u="none" strike="noStrike" cap="none">
              <a:solidFill>
                <a:srgbClr val="000000"/>
              </a:solidFill>
              <a:latin typeface="Lato"/>
              <a:ea typeface="Lato"/>
              <a:cs typeface="Lato"/>
              <a:sym typeface="Lato"/>
            </a:endParaRPr>
          </a:p>
        </p:txBody>
      </p:sp>
      <p:sp>
        <p:nvSpPr>
          <p:cNvPr id="1009" name="Google Shape;1009;p169"/>
          <p:cNvSpPr txBox="1">
            <a:spLocks noGrp="1"/>
          </p:cNvSpPr>
          <p:nvPr>
            <p:ph type="title"/>
          </p:nvPr>
        </p:nvSpPr>
        <p:spPr>
          <a:xfrm>
            <a:off x="310982" y="5554843"/>
            <a:ext cx="8568300" cy="7468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F9F6F3"/>
              </a:buClr>
              <a:buSzPts val="1100"/>
              <a:buFont typeface="Lato"/>
              <a:buNone/>
              <a:defRPr sz="2400" b="1" i="0" u="none" strike="noStrike" cap="none">
                <a:solidFill>
                  <a:srgbClr val="F9F6F3"/>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1010" name="Google Shape;1010;p169"/>
          <p:cNvSpPr txBox="1">
            <a:spLocks noGrp="1"/>
          </p:cNvSpPr>
          <p:nvPr>
            <p:ph type="body" idx="1"/>
          </p:nvPr>
        </p:nvSpPr>
        <p:spPr>
          <a:xfrm>
            <a:off x="310983" y="6071663"/>
            <a:ext cx="8568300" cy="5240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chemeClr val="lt1"/>
              </a:buClr>
              <a:buSzPts val="1100"/>
              <a:buFont typeface="Lato"/>
              <a:buNone/>
              <a:defRPr sz="1500" b="0"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1689013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Image Slide with Text 2b">
  <p:cSld name="Image Slide with Text 2b">
    <p:spTree>
      <p:nvGrpSpPr>
        <p:cNvPr id="1" name="Shape 1011"/>
        <p:cNvGrpSpPr/>
        <p:nvPr/>
      </p:nvGrpSpPr>
      <p:grpSpPr>
        <a:xfrm>
          <a:off x="0" y="0"/>
          <a:ext cx="0" cy="0"/>
          <a:chOff x="0" y="0"/>
          <a:chExt cx="0" cy="0"/>
        </a:xfrm>
      </p:grpSpPr>
      <p:sp>
        <p:nvSpPr>
          <p:cNvPr id="1012" name="Google Shape;1012;p170"/>
          <p:cNvSpPr/>
          <p:nvPr/>
        </p:nvSpPr>
        <p:spPr>
          <a:xfrm>
            <a:off x="0" y="-200025"/>
            <a:ext cx="9144000" cy="7058000"/>
          </a:xfrm>
          <a:prstGeom prst="rect">
            <a:avLst/>
          </a:prstGeom>
          <a:solidFill>
            <a:srgbClr val="FFFFFF"/>
          </a:solid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3B3A3C"/>
              </a:buClr>
              <a:buFont typeface="Arial"/>
              <a:buNone/>
            </a:pPr>
            <a:endParaRPr sz="1100" b="0" i="0" u="none" strike="noStrike" cap="none">
              <a:solidFill>
                <a:srgbClr val="3B3A3C"/>
              </a:solidFill>
              <a:latin typeface="Arial"/>
              <a:ea typeface="Arial"/>
              <a:cs typeface="Arial"/>
              <a:sym typeface="Arial"/>
            </a:endParaRPr>
          </a:p>
        </p:txBody>
      </p:sp>
      <p:sp>
        <p:nvSpPr>
          <p:cNvPr id="1013" name="Google Shape;1013;p170"/>
          <p:cNvSpPr txBox="1">
            <a:spLocks noGrp="1"/>
          </p:cNvSpPr>
          <p:nvPr>
            <p:ph type="body" idx="1"/>
          </p:nvPr>
        </p:nvSpPr>
        <p:spPr>
          <a:xfrm>
            <a:off x="5138143" y="1620317"/>
            <a:ext cx="3400500" cy="4208800"/>
          </a:xfrm>
          <a:prstGeom prst="rect">
            <a:avLst/>
          </a:prstGeom>
          <a:noFill/>
          <a:ln>
            <a:noFill/>
          </a:ln>
        </p:spPr>
        <p:txBody>
          <a:bodyPr spcFirstLastPara="1" wrap="square" lIns="68575" tIns="68575" rIns="68575" bIns="68575" anchor="t" anchorCtr="0"/>
          <a:lstStyle>
            <a:lvl1pPr marL="457200" marR="0" lvl="0" indent="-228600" algn="l" rtl="0">
              <a:lnSpc>
                <a:spcPct val="120000"/>
              </a:lnSpc>
              <a:spcBef>
                <a:spcPts val="300"/>
              </a:spcBef>
              <a:spcAft>
                <a:spcPts val="0"/>
              </a:spcAft>
              <a:buClr>
                <a:schemeClr val="dk2"/>
              </a:buClr>
              <a:buSzPts val="1100"/>
              <a:buFont typeface="Lato"/>
              <a:buNone/>
              <a:defRPr sz="1500" b="0" i="0" u="none" strike="noStrike" cap="none">
                <a:solidFill>
                  <a:schemeClr val="dk2"/>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sp>
        <p:nvSpPr>
          <p:cNvPr id="1014" name="Google Shape;1014;p170"/>
          <p:cNvSpPr txBox="1">
            <a:spLocks noGrp="1"/>
          </p:cNvSpPr>
          <p:nvPr>
            <p:ph type="title"/>
          </p:nvPr>
        </p:nvSpPr>
        <p:spPr>
          <a:xfrm>
            <a:off x="5138143" y="827036"/>
            <a:ext cx="3400500" cy="6044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33A544"/>
              </a:buClr>
              <a:buSzPts val="1100"/>
              <a:buFont typeface="Lato"/>
              <a:buNone/>
              <a:defRPr sz="2100" b="1" i="0" u="none" strike="noStrike" cap="none">
                <a:solidFill>
                  <a:srgbClr val="33A544"/>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pic>
        <p:nvPicPr>
          <p:cNvPr id="1015" name="Google Shape;1015;p170" descr="iStock_51174982_LARGE (1).jpg"/>
          <p:cNvPicPr preferRelativeResize="0"/>
          <p:nvPr/>
        </p:nvPicPr>
        <p:blipFill rotWithShape="1">
          <a:blip r:embed="rId2">
            <a:alphaModFix/>
          </a:blip>
          <a:srcRect l="25165" t="1107" r="19958"/>
          <a:stretch/>
        </p:blipFill>
        <p:spPr>
          <a:xfrm flipH="1">
            <a:off x="62475" y="-200026"/>
            <a:ext cx="4470237" cy="6990619"/>
          </a:xfrm>
          <a:prstGeom prst="rect">
            <a:avLst/>
          </a:prstGeom>
          <a:noFill/>
          <a:ln>
            <a:noFill/>
          </a:ln>
        </p:spPr>
      </p:pic>
      <p:pic>
        <p:nvPicPr>
          <p:cNvPr id="1016" name="Google Shape;1016;p170"/>
          <p:cNvPicPr preferRelativeResize="0"/>
          <p:nvPr/>
        </p:nvPicPr>
        <p:blipFill rotWithShape="1">
          <a:blip r:embed="rId3">
            <a:alphaModFix/>
          </a:blip>
          <a:srcRect/>
          <a:stretch/>
        </p:blipFill>
        <p:spPr>
          <a:xfrm>
            <a:off x="5998938" y="6290524"/>
            <a:ext cx="1895679" cy="364029"/>
          </a:xfrm>
          <a:prstGeom prst="rect">
            <a:avLst/>
          </a:prstGeom>
          <a:noFill/>
          <a:ln>
            <a:noFill/>
          </a:ln>
        </p:spPr>
      </p:pic>
    </p:spTree>
    <p:extLst>
      <p:ext uri="{BB962C8B-B14F-4D97-AF65-F5344CB8AC3E}">
        <p14:creationId xmlns:p14="http://schemas.microsoft.com/office/powerpoint/2010/main" val="30837090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4_Title Slide 1">
  <p:cSld name="4_Title Slide 1">
    <p:spTree>
      <p:nvGrpSpPr>
        <p:cNvPr id="1" name="Shape 1017"/>
        <p:cNvGrpSpPr/>
        <p:nvPr/>
      </p:nvGrpSpPr>
      <p:grpSpPr>
        <a:xfrm>
          <a:off x="0" y="0"/>
          <a:ext cx="0" cy="0"/>
          <a:chOff x="0" y="0"/>
          <a:chExt cx="0" cy="0"/>
        </a:xfrm>
      </p:grpSpPr>
      <p:pic>
        <p:nvPicPr>
          <p:cNvPr id="1018" name="Google Shape;1018;p171" descr="Titlevs5.jpg"/>
          <p:cNvPicPr preferRelativeResize="0"/>
          <p:nvPr/>
        </p:nvPicPr>
        <p:blipFill rotWithShape="1">
          <a:blip r:embed="rId2">
            <a:alphaModFix/>
          </a:blip>
          <a:srcRect/>
          <a:stretch/>
        </p:blipFill>
        <p:spPr>
          <a:xfrm flipH="1">
            <a:off x="-58625" y="-45375"/>
            <a:ext cx="9252600" cy="6206800"/>
          </a:xfrm>
          <a:prstGeom prst="rect">
            <a:avLst/>
          </a:prstGeom>
          <a:noFill/>
          <a:ln>
            <a:noFill/>
          </a:ln>
        </p:spPr>
      </p:pic>
      <p:sp>
        <p:nvSpPr>
          <p:cNvPr id="1019" name="Google Shape;1019;p171"/>
          <p:cNvSpPr/>
          <p:nvPr/>
        </p:nvSpPr>
        <p:spPr>
          <a:xfrm>
            <a:off x="-1" y="5469425"/>
            <a:ext cx="9144000" cy="1388800"/>
          </a:xfrm>
          <a:prstGeom prst="rect">
            <a:avLst/>
          </a:prstGeom>
          <a:solidFill>
            <a:srgbClr val="FFFFFF"/>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b="0" i="0" u="none" strike="noStrike" cap="none">
              <a:solidFill>
                <a:srgbClr val="33A544"/>
              </a:solidFill>
              <a:latin typeface="Arial"/>
              <a:ea typeface="Arial"/>
              <a:cs typeface="Arial"/>
              <a:sym typeface="Arial"/>
            </a:endParaRPr>
          </a:p>
        </p:txBody>
      </p:sp>
      <p:sp>
        <p:nvSpPr>
          <p:cNvPr id="1020" name="Google Shape;1020;p171"/>
          <p:cNvSpPr/>
          <p:nvPr/>
        </p:nvSpPr>
        <p:spPr>
          <a:xfrm>
            <a:off x="0" y="5436005"/>
            <a:ext cx="9144000" cy="186000"/>
          </a:xfrm>
          <a:prstGeom prst="rect">
            <a:avLst/>
          </a:prstGeom>
          <a:solidFill>
            <a:srgbClr val="33A544"/>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b="0" i="0" u="none" strike="noStrike" cap="none">
              <a:solidFill>
                <a:srgbClr val="33A544"/>
              </a:solidFill>
              <a:latin typeface="Arial"/>
              <a:ea typeface="Arial"/>
              <a:cs typeface="Arial"/>
              <a:sym typeface="Arial"/>
            </a:endParaRPr>
          </a:p>
        </p:txBody>
      </p:sp>
      <p:sp>
        <p:nvSpPr>
          <p:cNvPr id="1021" name="Google Shape;1021;p171"/>
          <p:cNvSpPr txBox="1">
            <a:spLocks noGrp="1"/>
          </p:cNvSpPr>
          <p:nvPr>
            <p:ph type="title"/>
          </p:nvPr>
        </p:nvSpPr>
        <p:spPr>
          <a:xfrm>
            <a:off x="350545" y="5904145"/>
            <a:ext cx="8442900" cy="626400"/>
          </a:xfrm>
          <a:prstGeom prst="rect">
            <a:avLst/>
          </a:prstGeom>
          <a:noFill/>
          <a:ln>
            <a:noFill/>
          </a:ln>
        </p:spPr>
        <p:txBody>
          <a:bodyPr spcFirstLastPara="1" wrap="square" lIns="68575" tIns="68575" rIns="68575" bIns="68575" anchor="ctr" anchorCtr="0"/>
          <a:lstStyle>
            <a:lvl1pPr marL="0" marR="0" lvl="0" indent="0" algn="ctr" rtl="0">
              <a:lnSpc>
                <a:spcPct val="90000"/>
              </a:lnSpc>
              <a:spcBef>
                <a:spcPts val="0"/>
              </a:spcBef>
              <a:spcAft>
                <a:spcPts val="0"/>
              </a:spcAft>
              <a:buSzPts val="1100"/>
              <a:buNone/>
              <a:defRPr sz="3600" b="1" i="0" u="none" strike="noStrike" cap="none">
                <a:solidFill>
                  <a:srgbClr val="3B3A3C"/>
                </a:solidFill>
                <a:latin typeface="Lato"/>
                <a:ea typeface="Lato"/>
                <a:cs typeface="Lato"/>
                <a:sym typeface="Lato"/>
              </a:defRPr>
            </a:lvl1pPr>
            <a:lvl2pPr marL="0" marR="0" lvl="1" indent="0" algn="l" rtl="0">
              <a:lnSpc>
                <a:spcPct val="90000"/>
              </a:lnSpc>
              <a:spcBef>
                <a:spcPts val="0"/>
              </a:spcBef>
              <a:spcAft>
                <a:spcPts val="0"/>
              </a:spcAft>
              <a:buSzPts val="1100"/>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SzPts val="1100"/>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SzPts val="1100"/>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SzPts val="1100"/>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SzPts val="1100"/>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SzPts val="1100"/>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SzPts val="1100"/>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SzPts val="1100"/>
              <a:buNone/>
              <a:defRPr sz="2800" b="0" i="0" u="none" strike="noStrike" cap="none">
                <a:solidFill>
                  <a:srgbClr val="33A544"/>
                </a:solidFill>
                <a:latin typeface="Lato"/>
                <a:ea typeface="Lato"/>
                <a:cs typeface="Lato"/>
                <a:sym typeface="Lato"/>
              </a:defRPr>
            </a:lvl9pPr>
          </a:lstStyle>
          <a:p>
            <a:endParaRPr/>
          </a:p>
        </p:txBody>
      </p:sp>
      <p:pic>
        <p:nvPicPr>
          <p:cNvPr id="1022" name="Google Shape;1022;p171" descr="LOGO-Common_Sense-REVERSE-WHITE-screenRGB.png"/>
          <p:cNvPicPr preferRelativeResize="0"/>
          <p:nvPr/>
        </p:nvPicPr>
        <p:blipFill rotWithShape="1">
          <a:blip r:embed="rId3">
            <a:alphaModFix/>
          </a:blip>
          <a:srcRect/>
          <a:stretch/>
        </p:blipFill>
        <p:spPr>
          <a:xfrm>
            <a:off x="6398061" y="4236251"/>
            <a:ext cx="2476500" cy="825600"/>
          </a:xfrm>
          <a:prstGeom prst="rect">
            <a:avLst/>
          </a:prstGeom>
          <a:noFill/>
          <a:ln>
            <a:noFill/>
          </a:ln>
        </p:spPr>
      </p:pic>
    </p:spTree>
    <p:extLst>
      <p:ext uri="{BB962C8B-B14F-4D97-AF65-F5344CB8AC3E}">
        <p14:creationId xmlns:p14="http://schemas.microsoft.com/office/powerpoint/2010/main" val="37642670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tandard Slide 1">
  <p:cSld name="Standard Slide 1">
    <p:spTree>
      <p:nvGrpSpPr>
        <p:cNvPr id="1" name="Shape 1023"/>
        <p:cNvGrpSpPr/>
        <p:nvPr/>
      </p:nvGrpSpPr>
      <p:grpSpPr>
        <a:xfrm>
          <a:off x="0" y="0"/>
          <a:ext cx="0" cy="0"/>
          <a:chOff x="0" y="0"/>
          <a:chExt cx="0" cy="0"/>
        </a:xfrm>
      </p:grpSpPr>
      <p:sp>
        <p:nvSpPr>
          <p:cNvPr id="1024" name="Google Shape;1024;p172"/>
          <p:cNvSpPr txBox="1">
            <a:spLocks noGrp="1"/>
          </p:cNvSpPr>
          <p:nvPr>
            <p:ph type="title"/>
          </p:nvPr>
        </p:nvSpPr>
        <p:spPr>
          <a:xfrm>
            <a:off x="385085" y="547051"/>
            <a:ext cx="8376300" cy="2740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Lato"/>
              <a:buNone/>
              <a:defRPr sz="2800" b="1" i="0" u="none" strike="noStrike" cap="none">
                <a:solidFill>
                  <a:schemeClr val="dk1"/>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1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1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1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1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1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1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100"/>
              <a:buFont typeface="Lato"/>
              <a:buNone/>
              <a:defRPr sz="2800" b="0" i="0" u="none" strike="noStrike" cap="none">
                <a:solidFill>
                  <a:srgbClr val="33A544"/>
                </a:solidFill>
                <a:latin typeface="Lato"/>
                <a:ea typeface="Lato"/>
                <a:cs typeface="Lato"/>
                <a:sym typeface="Lato"/>
              </a:defRPr>
            </a:lvl9pPr>
          </a:lstStyle>
          <a:p>
            <a:endParaRPr/>
          </a:p>
        </p:txBody>
      </p:sp>
      <p:sp>
        <p:nvSpPr>
          <p:cNvPr id="1025" name="Google Shape;1025;p172"/>
          <p:cNvSpPr txBox="1">
            <a:spLocks noGrp="1"/>
          </p:cNvSpPr>
          <p:nvPr>
            <p:ph type="sldNum" idx="12"/>
          </p:nvPr>
        </p:nvSpPr>
        <p:spPr>
          <a:xfrm>
            <a:off x="8487890" y="6404312"/>
            <a:ext cx="273600" cy="2692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
        <p:nvSpPr>
          <p:cNvPr id="1026" name="Google Shape;1026;p172"/>
          <p:cNvSpPr txBox="1">
            <a:spLocks noGrp="1"/>
          </p:cNvSpPr>
          <p:nvPr>
            <p:ph type="body" idx="1"/>
          </p:nvPr>
        </p:nvSpPr>
        <p:spPr>
          <a:xfrm>
            <a:off x="406669" y="1347927"/>
            <a:ext cx="8377200" cy="4611200"/>
          </a:xfrm>
          <a:prstGeom prst="rect">
            <a:avLst/>
          </a:prstGeom>
          <a:noFill/>
          <a:ln>
            <a:noFill/>
          </a:ln>
        </p:spPr>
        <p:txBody>
          <a:bodyPr spcFirstLastPara="1" wrap="square" lIns="68575" tIns="68575" rIns="68575" bIns="68575" anchor="t" anchorCtr="0"/>
          <a:lstStyle>
            <a:lvl1pPr marL="457200" marR="0" lvl="0" indent="-228600" algn="l" rtl="0">
              <a:lnSpc>
                <a:spcPct val="110000"/>
              </a:lnSpc>
              <a:spcBef>
                <a:spcPts val="400"/>
              </a:spcBef>
              <a:spcAft>
                <a:spcPts val="0"/>
              </a:spcAft>
              <a:buClr>
                <a:schemeClr val="lt1"/>
              </a:buClr>
              <a:buSzPts val="1100"/>
              <a:buFont typeface="Lato"/>
              <a:buNone/>
              <a:defRPr sz="2000" b="0" i="0" u="none" strike="noStrike" cap="none">
                <a:solidFill>
                  <a:schemeClr val="lt1"/>
                </a:solidFill>
                <a:latin typeface="Lato"/>
                <a:ea typeface="Lato"/>
                <a:cs typeface="Lato"/>
                <a:sym typeface="Lato"/>
              </a:defRPr>
            </a:lvl1pPr>
            <a:lvl2pPr marL="914400" marR="0" lvl="1" indent="-345186" algn="l" rtl="0">
              <a:lnSpc>
                <a:spcPct val="110000"/>
              </a:lnSpc>
              <a:spcBef>
                <a:spcPts val="400"/>
              </a:spcBef>
              <a:spcAft>
                <a:spcPts val="0"/>
              </a:spcAft>
              <a:buClr>
                <a:schemeClr val="lt1"/>
              </a:buClr>
              <a:buSzPts val="1836"/>
              <a:buFont typeface="Lato"/>
              <a:buChar char="•"/>
              <a:defRPr sz="1800" b="0" i="0" u="none" strike="noStrike" cap="none">
                <a:solidFill>
                  <a:schemeClr val="lt1"/>
                </a:solidFill>
                <a:latin typeface="Lato"/>
                <a:ea typeface="Lato"/>
                <a:cs typeface="Lato"/>
                <a:sym typeface="Lato"/>
              </a:defRPr>
            </a:lvl2pPr>
            <a:lvl3pPr marL="1371600" marR="0" lvl="2" indent="-332232" algn="l" rtl="0">
              <a:lnSpc>
                <a:spcPct val="110000"/>
              </a:lnSpc>
              <a:spcBef>
                <a:spcPts val="400"/>
              </a:spcBef>
              <a:spcAft>
                <a:spcPts val="0"/>
              </a:spcAft>
              <a:buClr>
                <a:schemeClr val="lt1"/>
              </a:buClr>
              <a:buSzPts val="1632"/>
              <a:buFont typeface="Lato"/>
              <a:buChar char="•"/>
              <a:defRPr sz="1600" b="0" i="0" u="none" strike="noStrike" cap="none">
                <a:solidFill>
                  <a:schemeClr val="lt1"/>
                </a:solidFill>
                <a:latin typeface="Lato"/>
                <a:ea typeface="Lato"/>
                <a:cs typeface="Lato"/>
                <a:sym typeface="Lato"/>
              </a:defRPr>
            </a:lvl3pPr>
            <a:lvl4pPr marL="1828800" marR="0" lvl="3" indent="-319278" algn="l" rtl="0">
              <a:lnSpc>
                <a:spcPct val="110000"/>
              </a:lnSpc>
              <a:spcBef>
                <a:spcPts val="400"/>
              </a:spcBef>
              <a:spcAft>
                <a:spcPts val="0"/>
              </a:spcAft>
              <a:buClr>
                <a:schemeClr val="lt1"/>
              </a:buClr>
              <a:buSzPts val="1428"/>
              <a:buFont typeface="Lato"/>
              <a:buChar char="•"/>
              <a:defRPr sz="1400" b="0" i="0" u="none" strike="noStrike" cap="none">
                <a:solidFill>
                  <a:schemeClr val="lt1"/>
                </a:solidFill>
                <a:latin typeface="Lato"/>
                <a:ea typeface="Lato"/>
                <a:cs typeface="Lato"/>
                <a:sym typeface="Lato"/>
              </a:defRPr>
            </a:lvl4pPr>
            <a:lvl5pPr marL="2286000" marR="0" lvl="4" indent="-355600" algn="l" rtl="0">
              <a:lnSpc>
                <a:spcPct val="100000"/>
              </a:lnSpc>
              <a:spcBef>
                <a:spcPts val="400"/>
              </a:spcBef>
              <a:spcAft>
                <a:spcPts val="0"/>
              </a:spcAft>
              <a:buClr>
                <a:srgbClr val="3B3A3C"/>
              </a:buClr>
              <a:buSzPts val="2000"/>
              <a:buFont typeface="Lato"/>
              <a:buChar char="•"/>
              <a:defRPr sz="20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027" name="Google Shape;1027;p172"/>
          <p:cNvSpPr txBox="1">
            <a:spLocks noGrp="1"/>
          </p:cNvSpPr>
          <p:nvPr>
            <p:ph type="body" idx="2"/>
          </p:nvPr>
        </p:nvSpPr>
        <p:spPr>
          <a:xfrm>
            <a:off x="384387" y="799033"/>
            <a:ext cx="8377200" cy="2744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400"/>
              </a:spcBef>
              <a:spcAft>
                <a:spcPts val="0"/>
              </a:spcAft>
              <a:buClr>
                <a:schemeClr val="dk2"/>
              </a:buClr>
              <a:buSzPts val="1100"/>
              <a:buFont typeface="Lato"/>
              <a:buNone/>
              <a:defRPr sz="2000" b="0" i="0" u="none" strike="noStrike" cap="none">
                <a:solidFill>
                  <a:schemeClr val="dk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18923756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ster edit 3-29-16" type="twoObj">
  <p:cSld name="Master edit 3-29-16">
    <p:spTree>
      <p:nvGrpSpPr>
        <p:cNvPr id="1" name="Shape 1028"/>
        <p:cNvGrpSpPr/>
        <p:nvPr/>
      </p:nvGrpSpPr>
      <p:grpSpPr>
        <a:xfrm>
          <a:off x="0" y="0"/>
          <a:ext cx="0" cy="0"/>
          <a:chOff x="0" y="0"/>
          <a:chExt cx="0" cy="0"/>
        </a:xfrm>
      </p:grpSpPr>
      <p:sp>
        <p:nvSpPr>
          <p:cNvPr id="1029" name="Google Shape;1029;p173"/>
          <p:cNvSpPr txBox="1">
            <a:spLocks noGrp="1"/>
          </p:cNvSpPr>
          <p:nvPr>
            <p:ph type="title"/>
          </p:nvPr>
        </p:nvSpPr>
        <p:spPr>
          <a:xfrm>
            <a:off x="457320" y="-19"/>
            <a:ext cx="8342400" cy="11432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3000"/>
              <a:buNone/>
              <a:defRPr sz="3000" b="1" i="0" u="none" strike="noStrike" cap="none">
                <a:solidFill>
                  <a:srgbClr val="595959"/>
                </a:solidFill>
              </a:defRPr>
            </a:lvl1pPr>
            <a:lvl2pPr marL="0" marR="0" lvl="1" indent="0" algn="l" rtl="0">
              <a:spcBef>
                <a:spcPts val="0"/>
              </a:spcBef>
              <a:spcAft>
                <a:spcPts val="0"/>
              </a:spcAft>
              <a:buSzPts val="1100"/>
              <a:buNone/>
              <a:defRPr sz="2100" b="1" i="0" u="none" strike="noStrike" cap="none">
                <a:solidFill>
                  <a:srgbClr val="008000"/>
                </a:solidFill>
                <a:latin typeface="Helvetica Neue"/>
                <a:ea typeface="Helvetica Neue"/>
                <a:cs typeface="Helvetica Neue"/>
                <a:sym typeface="Helvetica Neue"/>
              </a:defRPr>
            </a:lvl2pPr>
            <a:lvl3pPr marL="0" marR="0" lvl="2" indent="0" algn="l" rtl="0">
              <a:spcBef>
                <a:spcPts val="0"/>
              </a:spcBef>
              <a:spcAft>
                <a:spcPts val="0"/>
              </a:spcAft>
              <a:buSzPts val="1100"/>
              <a:buNone/>
              <a:defRPr sz="2100" b="1" i="0" u="none" strike="noStrike" cap="none">
                <a:solidFill>
                  <a:srgbClr val="008000"/>
                </a:solidFill>
                <a:latin typeface="Helvetica Neue"/>
                <a:ea typeface="Helvetica Neue"/>
                <a:cs typeface="Helvetica Neue"/>
                <a:sym typeface="Helvetica Neue"/>
              </a:defRPr>
            </a:lvl3pPr>
            <a:lvl4pPr marL="0" marR="0" lvl="3" indent="0" algn="l" rtl="0">
              <a:spcBef>
                <a:spcPts val="0"/>
              </a:spcBef>
              <a:spcAft>
                <a:spcPts val="0"/>
              </a:spcAft>
              <a:buSzPts val="1100"/>
              <a:buNone/>
              <a:defRPr sz="2100" b="1" i="0" u="none" strike="noStrike" cap="none">
                <a:solidFill>
                  <a:srgbClr val="008000"/>
                </a:solidFill>
                <a:latin typeface="Helvetica Neue"/>
                <a:ea typeface="Helvetica Neue"/>
                <a:cs typeface="Helvetica Neue"/>
                <a:sym typeface="Helvetica Neue"/>
              </a:defRPr>
            </a:lvl4pPr>
            <a:lvl5pPr marL="0" marR="0" lvl="4" indent="0" algn="l" rtl="0">
              <a:spcBef>
                <a:spcPts val="0"/>
              </a:spcBef>
              <a:spcAft>
                <a:spcPts val="0"/>
              </a:spcAft>
              <a:buSzPts val="1100"/>
              <a:buNone/>
              <a:defRPr sz="2100" b="1" i="0" u="none" strike="noStrike" cap="none">
                <a:solidFill>
                  <a:srgbClr val="008000"/>
                </a:solidFill>
                <a:latin typeface="Helvetica Neue"/>
                <a:ea typeface="Helvetica Neue"/>
                <a:cs typeface="Helvetica Neue"/>
                <a:sym typeface="Helvetica Neue"/>
              </a:defRPr>
            </a:lvl5pPr>
            <a:lvl6pPr marL="342900" marR="0" lvl="5" indent="0" algn="l" rtl="0">
              <a:spcBef>
                <a:spcPts val="0"/>
              </a:spcBef>
              <a:spcAft>
                <a:spcPts val="0"/>
              </a:spcAft>
              <a:buSzPts val="1100"/>
              <a:buNone/>
              <a:defRPr sz="2100" b="1" i="0" u="none" strike="noStrike" cap="none">
                <a:solidFill>
                  <a:srgbClr val="008000"/>
                </a:solidFill>
                <a:latin typeface="Helvetica Neue"/>
                <a:ea typeface="Helvetica Neue"/>
                <a:cs typeface="Helvetica Neue"/>
                <a:sym typeface="Helvetica Neue"/>
              </a:defRPr>
            </a:lvl6pPr>
            <a:lvl7pPr marL="685800" marR="0" lvl="6" indent="0" algn="l" rtl="0">
              <a:spcBef>
                <a:spcPts val="0"/>
              </a:spcBef>
              <a:spcAft>
                <a:spcPts val="0"/>
              </a:spcAft>
              <a:buSzPts val="1100"/>
              <a:buNone/>
              <a:defRPr sz="2100" b="1" i="0" u="none" strike="noStrike" cap="none">
                <a:solidFill>
                  <a:srgbClr val="008000"/>
                </a:solidFill>
                <a:latin typeface="Helvetica Neue"/>
                <a:ea typeface="Helvetica Neue"/>
                <a:cs typeface="Helvetica Neue"/>
                <a:sym typeface="Helvetica Neue"/>
              </a:defRPr>
            </a:lvl7pPr>
            <a:lvl8pPr marL="1028700" marR="0" lvl="7" indent="0" algn="l" rtl="0">
              <a:spcBef>
                <a:spcPts val="0"/>
              </a:spcBef>
              <a:spcAft>
                <a:spcPts val="0"/>
              </a:spcAft>
              <a:buSzPts val="1100"/>
              <a:buNone/>
              <a:defRPr sz="2100" b="1" i="0" u="none" strike="noStrike" cap="none">
                <a:solidFill>
                  <a:srgbClr val="008000"/>
                </a:solidFill>
                <a:latin typeface="Helvetica Neue"/>
                <a:ea typeface="Helvetica Neue"/>
                <a:cs typeface="Helvetica Neue"/>
                <a:sym typeface="Helvetica Neue"/>
              </a:defRPr>
            </a:lvl8pPr>
            <a:lvl9pPr marL="1371600" marR="0" lvl="8" indent="0" algn="l" rtl="0">
              <a:spcBef>
                <a:spcPts val="0"/>
              </a:spcBef>
              <a:spcAft>
                <a:spcPts val="0"/>
              </a:spcAft>
              <a:buSzPts val="1100"/>
              <a:buNone/>
              <a:defRPr sz="2100" b="1" i="0" u="none" strike="noStrike" cap="none">
                <a:solidFill>
                  <a:srgbClr val="008000"/>
                </a:solidFill>
                <a:latin typeface="Helvetica Neue"/>
                <a:ea typeface="Helvetica Neue"/>
                <a:cs typeface="Helvetica Neue"/>
                <a:sym typeface="Helvetica Neue"/>
              </a:defRPr>
            </a:lvl9pPr>
          </a:lstStyle>
          <a:p>
            <a:endParaRPr/>
          </a:p>
        </p:txBody>
      </p:sp>
      <p:sp>
        <p:nvSpPr>
          <p:cNvPr id="1030" name="Google Shape;1030;p173"/>
          <p:cNvSpPr txBox="1">
            <a:spLocks noGrp="1"/>
          </p:cNvSpPr>
          <p:nvPr>
            <p:ph type="body" idx="1"/>
          </p:nvPr>
        </p:nvSpPr>
        <p:spPr>
          <a:xfrm>
            <a:off x="418725" y="927155"/>
            <a:ext cx="4038600" cy="4526000"/>
          </a:xfrm>
          <a:prstGeom prst="rect">
            <a:avLst/>
          </a:prstGeom>
          <a:noFill/>
          <a:ln>
            <a:noFill/>
          </a:ln>
        </p:spPr>
        <p:txBody>
          <a:bodyPr spcFirstLastPara="1" wrap="square" lIns="68575" tIns="68575" rIns="68575" bIns="68575" anchor="t" anchorCtr="0"/>
          <a:lstStyle>
            <a:lvl1pPr marL="457200" marR="0" lvl="0" indent="-355600" algn="l" rtl="0">
              <a:spcBef>
                <a:spcPts val="300"/>
              </a:spcBef>
              <a:spcAft>
                <a:spcPts val="0"/>
              </a:spcAft>
              <a:buClr>
                <a:schemeClr val="dk1"/>
              </a:buClr>
              <a:buSzPts val="2000"/>
              <a:buChar char="•"/>
              <a:defRPr sz="2000" b="0" i="0" u="none" strike="noStrike" cap="none">
                <a:solidFill>
                  <a:schemeClr val="dk1"/>
                </a:solidFill>
              </a:defRPr>
            </a:lvl1pPr>
            <a:lvl2pPr marL="914400" marR="0" lvl="1" indent="-342900" algn="l" rtl="0">
              <a:spcBef>
                <a:spcPts val="3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spcBef>
                <a:spcPts val="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98450" algn="l" rtl="0">
              <a:spcBef>
                <a:spcPts val="2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98450" algn="l" rtl="0">
              <a:spcBef>
                <a:spcPts val="2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5pPr>
            <a:lvl6pPr marL="2743200" marR="0" lvl="5"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31" name="Google Shape;1031;p173"/>
          <p:cNvSpPr txBox="1">
            <a:spLocks noGrp="1"/>
          </p:cNvSpPr>
          <p:nvPr>
            <p:ph type="body" idx="2"/>
          </p:nvPr>
        </p:nvSpPr>
        <p:spPr>
          <a:xfrm>
            <a:off x="4609725" y="927155"/>
            <a:ext cx="4038600" cy="4526000"/>
          </a:xfrm>
          <a:prstGeom prst="rect">
            <a:avLst/>
          </a:prstGeom>
          <a:noFill/>
          <a:ln>
            <a:noFill/>
          </a:ln>
        </p:spPr>
        <p:txBody>
          <a:bodyPr spcFirstLastPara="1" wrap="square" lIns="68575" tIns="68575" rIns="68575" bIns="68575" anchor="t" anchorCtr="0"/>
          <a:lstStyle>
            <a:lvl1pPr marL="457200" marR="0" lvl="0"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8450" algn="l" rtl="0">
              <a:spcBef>
                <a:spcPts val="2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98450" algn="l" rtl="0">
              <a:spcBef>
                <a:spcPts val="2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5pPr>
            <a:lvl6pPr marL="2743200" marR="0" lvl="5"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32" name="Google Shape;1032;p173"/>
          <p:cNvSpPr txBox="1">
            <a:spLocks noGrp="1"/>
          </p:cNvSpPr>
          <p:nvPr>
            <p:ph type="dt" idx="10"/>
          </p:nvPr>
        </p:nvSpPr>
        <p:spPr>
          <a:xfrm>
            <a:off x="457319" y="6356352"/>
            <a:ext cx="2133000" cy="365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1033" name="Google Shape;1033;p173"/>
          <p:cNvSpPr txBox="1">
            <a:spLocks noGrp="1"/>
          </p:cNvSpPr>
          <p:nvPr>
            <p:ph type="ftr" idx="11"/>
          </p:nvPr>
        </p:nvSpPr>
        <p:spPr>
          <a:xfrm>
            <a:off x="3123823" y="6356352"/>
            <a:ext cx="28965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530180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ample slide - plain">
  <p:cSld name="sample slide - plain">
    <p:spTree>
      <p:nvGrpSpPr>
        <p:cNvPr id="1" name="Shape 1034"/>
        <p:cNvGrpSpPr/>
        <p:nvPr/>
      </p:nvGrpSpPr>
      <p:grpSpPr>
        <a:xfrm>
          <a:off x="0" y="0"/>
          <a:ext cx="0" cy="0"/>
          <a:chOff x="0" y="0"/>
          <a:chExt cx="0" cy="0"/>
        </a:xfrm>
      </p:grpSpPr>
      <p:sp>
        <p:nvSpPr>
          <p:cNvPr id="1035" name="Google Shape;1035;p174"/>
          <p:cNvSpPr txBox="1">
            <a:spLocks noGrp="1"/>
          </p:cNvSpPr>
          <p:nvPr>
            <p:ph type="sldNum" idx="12"/>
          </p:nvPr>
        </p:nvSpPr>
        <p:spPr>
          <a:xfrm>
            <a:off x="6627906" y="6356351"/>
            <a:ext cx="2133600" cy="3652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buClr>
                <a:srgbClr val="888888"/>
              </a:buClr>
              <a:buFont typeface="Calibri"/>
              <a:buNone/>
              <a:defRPr sz="1200" b="0" i="0" u="none" strike="noStrike" cap="none">
                <a:solidFill>
                  <a:srgbClr val="888888"/>
                </a:solidFill>
                <a:latin typeface="Calibri"/>
                <a:ea typeface="Calibri"/>
                <a:cs typeface="Calibri"/>
                <a:sym typeface="Calibri"/>
              </a:defRPr>
            </a:lvl9pPr>
          </a:lstStyle>
          <a:p>
            <a:endParaRPr lang="en-US"/>
          </a:p>
          <a:p>
            <a:pPr marL="3200400"/>
            <a:endParaRPr lang="en-US"/>
          </a:p>
          <a:p>
            <a:pPr marL="3657600" lvl="8" indent="25400" algn="l">
              <a:buClr>
                <a:srgbClr val="000000"/>
              </a:buClr>
              <a:buSzPts val="1800"/>
            </a:pPr>
            <a:endParaRPr lang="en-US" sz="1800">
              <a:solidFill>
                <a:schemeClr val="dk1"/>
              </a:solidFill>
            </a:endParaRPr>
          </a:p>
        </p:txBody>
      </p:sp>
      <p:pic>
        <p:nvPicPr>
          <p:cNvPr id="1036" name="Google Shape;1036;p174"/>
          <p:cNvPicPr preferRelativeResize="0"/>
          <p:nvPr/>
        </p:nvPicPr>
        <p:blipFill rotWithShape="1">
          <a:blip r:embed="rId2">
            <a:alphaModFix/>
          </a:blip>
          <a:srcRect/>
          <a:stretch/>
        </p:blipFill>
        <p:spPr>
          <a:xfrm>
            <a:off x="0" y="6368075"/>
            <a:ext cx="559800" cy="490000"/>
          </a:xfrm>
          <a:prstGeom prst="rect">
            <a:avLst/>
          </a:prstGeom>
          <a:noFill/>
          <a:ln>
            <a:noFill/>
          </a:ln>
        </p:spPr>
      </p:pic>
    </p:spTree>
    <p:extLst>
      <p:ext uri="{BB962C8B-B14F-4D97-AF65-F5344CB8AC3E}">
        <p14:creationId xmlns:p14="http://schemas.microsoft.com/office/powerpoint/2010/main" val="1752911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Green Text Slide">
  <p:cSld name="Green Text Slide">
    <p:spTree>
      <p:nvGrpSpPr>
        <p:cNvPr id="1" name="Shape 1037"/>
        <p:cNvGrpSpPr/>
        <p:nvPr/>
      </p:nvGrpSpPr>
      <p:grpSpPr>
        <a:xfrm>
          <a:off x="0" y="0"/>
          <a:ext cx="0" cy="0"/>
          <a:chOff x="0" y="0"/>
          <a:chExt cx="0" cy="0"/>
        </a:xfrm>
      </p:grpSpPr>
      <p:sp>
        <p:nvSpPr>
          <p:cNvPr id="1038" name="Google Shape;1038;p175"/>
          <p:cNvSpPr/>
          <p:nvPr/>
        </p:nvSpPr>
        <p:spPr>
          <a:xfrm>
            <a:off x="-1" y="0"/>
            <a:ext cx="9144000" cy="6858000"/>
          </a:xfrm>
          <a:prstGeom prst="rect">
            <a:avLst/>
          </a:prstGeom>
          <a:solidFill>
            <a:srgbClr val="33A54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3A544"/>
              </a:buClr>
              <a:buFont typeface="Arial"/>
              <a:buNone/>
            </a:pPr>
            <a:endParaRPr sz="1400" b="0" i="0" u="none" strike="noStrike" cap="none">
              <a:solidFill>
                <a:srgbClr val="3B3A3C"/>
              </a:solidFill>
              <a:latin typeface="Arial"/>
              <a:ea typeface="Arial"/>
              <a:cs typeface="Arial"/>
              <a:sym typeface="Arial"/>
            </a:endParaRPr>
          </a:p>
        </p:txBody>
      </p:sp>
      <p:sp>
        <p:nvSpPr>
          <p:cNvPr id="1039" name="Google Shape;1039;p175"/>
          <p:cNvSpPr txBox="1">
            <a:spLocks noGrp="1"/>
          </p:cNvSpPr>
          <p:nvPr>
            <p:ph type="body" idx="1"/>
          </p:nvPr>
        </p:nvSpPr>
        <p:spPr>
          <a:xfrm>
            <a:off x="1100667" y="1167629"/>
            <a:ext cx="7098000" cy="3703200"/>
          </a:xfrm>
          <a:prstGeom prst="rect">
            <a:avLst/>
          </a:prstGeom>
          <a:noFill/>
          <a:ln>
            <a:noFill/>
          </a:ln>
        </p:spPr>
        <p:txBody>
          <a:bodyPr spcFirstLastPara="1" wrap="square" lIns="68575" tIns="68575" rIns="68575" bIns="68575" anchor="t" anchorCtr="0"/>
          <a:lstStyle>
            <a:lvl1pPr marL="457200" marR="0" lvl="0" indent="-228600" algn="l" rtl="0">
              <a:lnSpc>
                <a:spcPct val="120000"/>
              </a:lnSpc>
              <a:spcBef>
                <a:spcPts val="400"/>
              </a:spcBef>
              <a:spcAft>
                <a:spcPts val="0"/>
              </a:spcAft>
              <a:buClr>
                <a:schemeClr val="lt2"/>
              </a:buClr>
              <a:buSzPts val="1100"/>
              <a:buFont typeface="Lato"/>
              <a:buNone/>
              <a:defRPr sz="4400" b="1" i="0" u="none" strike="noStrike" cap="none">
                <a:solidFill>
                  <a:schemeClr val="l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1040" name="Google Shape;1040;p175"/>
          <p:cNvSpPr txBox="1">
            <a:spLocks noGrp="1"/>
          </p:cNvSpPr>
          <p:nvPr>
            <p:ph type="body" idx="2"/>
          </p:nvPr>
        </p:nvSpPr>
        <p:spPr>
          <a:xfrm>
            <a:off x="1100667" y="4870772"/>
            <a:ext cx="7098000" cy="6892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400"/>
              </a:spcBef>
              <a:spcAft>
                <a:spcPts val="0"/>
              </a:spcAft>
              <a:buClr>
                <a:schemeClr val="lt2"/>
              </a:buClr>
              <a:buSzPts val="1100"/>
              <a:buFont typeface="Lato"/>
              <a:buNone/>
              <a:defRPr sz="2400" b="0" i="0" u="none" strike="noStrike" cap="none">
                <a:solidFill>
                  <a:schemeClr val="lt2"/>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Tree>
    <p:extLst>
      <p:ext uri="{BB962C8B-B14F-4D97-AF65-F5344CB8AC3E}">
        <p14:creationId xmlns:p14="http://schemas.microsoft.com/office/powerpoint/2010/main" val="28130916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ample slide - plain 1">
  <p:cSld name="sample slide - plain 1">
    <p:spTree>
      <p:nvGrpSpPr>
        <p:cNvPr id="1" name="Shape 1041"/>
        <p:cNvGrpSpPr/>
        <p:nvPr/>
      </p:nvGrpSpPr>
      <p:grpSpPr>
        <a:xfrm>
          <a:off x="0" y="0"/>
          <a:ext cx="0" cy="0"/>
          <a:chOff x="0" y="0"/>
          <a:chExt cx="0" cy="0"/>
        </a:xfrm>
      </p:grpSpPr>
      <p:sp>
        <p:nvSpPr>
          <p:cNvPr id="1042" name="Google Shape;1042;p176"/>
          <p:cNvSpPr txBox="1">
            <a:spLocks noGrp="1"/>
          </p:cNvSpPr>
          <p:nvPr>
            <p:ph type="sldNum" idx="12"/>
          </p:nvPr>
        </p:nvSpPr>
        <p:spPr>
          <a:xfrm>
            <a:off x="6627906" y="6356351"/>
            <a:ext cx="2133600" cy="365200"/>
          </a:xfrm>
          <a:prstGeom prst="rect">
            <a:avLst/>
          </a:prstGeom>
          <a:noFill/>
          <a:ln>
            <a:noFill/>
          </a:ln>
        </p:spPr>
        <p:txBody>
          <a:bodyPr spcFirstLastPara="1" wrap="square" lIns="34250" tIns="34250" rIns="34250" bIns="34250" anchor="ctr" anchorCtr="0">
            <a:noAutofit/>
          </a:bodyPr>
          <a:lstStyle>
            <a:lvl1pPr marL="0" marR="0" lvl="0" indent="0" algn="l" rtl="0">
              <a:buNone/>
              <a:defRPr/>
            </a:lvl1pPr>
            <a:lvl2pPr marL="0" marR="0" lvl="1" indent="0" algn="l" rtl="0">
              <a:buNone/>
              <a:defRPr/>
            </a:lvl2pPr>
            <a:lvl3pPr marL="0" marR="0" lvl="2" indent="0" algn="l" rtl="0">
              <a:buNone/>
              <a:defRPr/>
            </a:lvl3pPr>
            <a:lvl4pPr marL="0" marR="0" lvl="3" indent="0" algn="l" rtl="0">
              <a:buNone/>
              <a:defRPr/>
            </a:lvl4pPr>
            <a:lvl5pPr marL="0" marR="0" lvl="4" indent="0" algn="l" rtl="0">
              <a:buNone/>
              <a:defRPr/>
            </a:lvl5pPr>
            <a:lvl6pPr marL="0" marR="0" lvl="5" indent="0" algn="l" rtl="0">
              <a:buNone/>
              <a:defRPr/>
            </a:lvl6pPr>
            <a:lvl7pPr marL="0" marR="0" lvl="6" indent="0" algn="l" rtl="0">
              <a:buNone/>
              <a:defRPr/>
            </a:lvl7pPr>
            <a:lvl8pPr marL="0" marR="0" lvl="7" indent="0" algn="l" rtl="0">
              <a:buNone/>
              <a:defRPr/>
            </a:lvl8pPr>
            <a:lvl9pPr marL="0" marR="0" lvl="8" indent="0" algn="l" rtl="0">
              <a:buNone/>
              <a:defRPr/>
            </a:lvl9pPr>
          </a:lstStyle>
          <a:p>
            <a:endParaRPr lang="en-US"/>
          </a:p>
          <a:p>
            <a:pPr marL="3200400"/>
            <a:endParaRPr lang="en-US"/>
          </a:p>
          <a:p>
            <a:pPr marL="3657600" lvl="8" indent="-88900">
              <a:buSzPts val="1400"/>
              <a:buFont typeface="Lato"/>
              <a:buChar char="■"/>
            </a:pPr>
            <a:endParaRPr lang="en-US"/>
          </a:p>
        </p:txBody>
      </p:sp>
      <p:pic>
        <p:nvPicPr>
          <p:cNvPr id="1043" name="Google Shape;1043;p176" descr="Screen Shot 2014-09-02 at 4.21.28 PM.png"/>
          <p:cNvPicPr preferRelativeResize="0"/>
          <p:nvPr/>
        </p:nvPicPr>
        <p:blipFill>
          <a:blip r:embed="rId2">
            <a:alphaModFix/>
          </a:blip>
          <a:stretch>
            <a:fillRect/>
          </a:stretch>
        </p:blipFill>
        <p:spPr>
          <a:xfrm>
            <a:off x="0" y="6368075"/>
            <a:ext cx="419928" cy="489925"/>
          </a:xfrm>
          <a:prstGeom prst="rect">
            <a:avLst/>
          </a:prstGeom>
          <a:noFill/>
          <a:ln>
            <a:noFill/>
          </a:ln>
        </p:spPr>
      </p:pic>
    </p:spTree>
    <p:extLst>
      <p:ext uri="{BB962C8B-B14F-4D97-AF65-F5344CB8AC3E}">
        <p14:creationId xmlns:p14="http://schemas.microsoft.com/office/powerpoint/2010/main" val="1512651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44"/>
        <p:cNvGrpSpPr/>
        <p:nvPr/>
      </p:nvGrpSpPr>
      <p:grpSpPr>
        <a:xfrm>
          <a:off x="0" y="0"/>
          <a:ext cx="0" cy="0"/>
          <a:chOff x="0" y="0"/>
          <a:chExt cx="0" cy="0"/>
        </a:xfrm>
      </p:grpSpPr>
      <p:sp>
        <p:nvSpPr>
          <p:cNvPr id="1045" name="Google Shape;1045;p177"/>
          <p:cNvSpPr txBox="1">
            <a:spLocks noGrp="1"/>
          </p:cNvSpPr>
          <p:nvPr>
            <p:ph type="title"/>
          </p:nvPr>
        </p:nvSpPr>
        <p:spPr>
          <a:xfrm>
            <a:off x="457200" y="274637"/>
            <a:ext cx="8229600" cy="1143200"/>
          </a:xfrm>
          <a:prstGeom prst="rect">
            <a:avLst/>
          </a:prstGeom>
          <a:noFill/>
          <a:ln>
            <a:noFill/>
          </a:ln>
        </p:spPr>
        <p:txBody>
          <a:bodyPr spcFirstLastPara="1" wrap="square" lIns="68575" tIns="68575" rIns="68575" bIns="68575" anchor="t" anchorCtr="0"/>
          <a:lstStyle>
            <a:lvl1pPr lvl="0" algn="ctr" rtl="0">
              <a:spcBef>
                <a:spcPts val="0"/>
              </a:spcBef>
              <a:spcAft>
                <a:spcPts val="0"/>
              </a:spcAft>
              <a:buClr>
                <a:schemeClr val="dk1"/>
              </a:buClr>
              <a:buSzPts val="11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6" name="Google Shape;1046;p177"/>
          <p:cNvSpPr txBox="1">
            <a:spLocks noGrp="1"/>
          </p:cNvSpPr>
          <p:nvPr>
            <p:ph type="body" idx="1"/>
          </p:nvPr>
        </p:nvSpPr>
        <p:spPr>
          <a:xfrm>
            <a:off x="457200" y="1600205"/>
            <a:ext cx="8229600" cy="4526000"/>
          </a:xfrm>
          <a:prstGeom prst="rect">
            <a:avLst/>
          </a:prstGeom>
          <a:noFill/>
          <a:ln>
            <a:noFill/>
          </a:ln>
        </p:spPr>
        <p:txBody>
          <a:bodyPr spcFirstLastPara="1" wrap="square" lIns="68575" tIns="68575" rIns="68575" bIns="68575" anchor="t" anchorCtr="0"/>
          <a:lstStyle>
            <a:lvl1pPr marL="457200" lvl="0" indent="-298450" algn="l" rtl="0">
              <a:spcBef>
                <a:spcPts val="640"/>
              </a:spcBef>
              <a:spcAft>
                <a:spcPts val="0"/>
              </a:spcAft>
              <a:buClr>
                <a:schemeClr val="dk1"/>
              </a:buClr>
              <a:buSzPts val="1100"/>
              <a:buFont typeface="Arial"/>
              <a:buChar char="•"/>
              <a:defRPr/>
            </a:lvl1pPr>
            <a:lvl2pPr marL="914400" lvl="1" indent="-336550" algn="l" rtl="0">
              <a:spcBef>
                <a:spcPts val="560"/>
              </a:spcBef>
              <a:spcAft>
                <a:spcPts val="0"/>
              </a:spcAft>
              <a:buClr>
                <a:schemeClr val="dk1"/>
              </a:buClr>
              <a:buSzPts val="1700"/>
              <a:buFont typeface="Arial"/>
              <a:buChar char="–"/>
              <a:defRPr/>
            </a:lvl2pPr>
            <a:lvl3pPr marL="1371600" lvl="2" indent="-323850" algn="l" rtl="0">
              <a:spcBef>
                <a:spcPts val="480"/>
              </a:spcBef>
              <a:spcAft>
                <a:spcPts val="0"/>
              </a:spcAft>
              <a:buClr>
                <a:schemeClr val="dk1"/>
              </a:buClr>
              <a:buSzPts val="1500"/>
              <a:buFont typeface="Arial"/>
              <a:buChar char="•"/>
              <a:defRPr/>
            </a:lvl3pPr>
            <a:lvl4pPr marL="1828800" lvl="3" indent="-323850" algn="l" rtl="0">
              <a:spcBef>
                <a:spcPts val="400"/>
              </a:spcBef>
              <a:spcAft>
                <a:spcPts val="0"/>
              </a:spcAft>
              <a:buClr>
                <a:schemeClr val="dk1"/>
              </a:buClr>
              <a:buSzPts val="1500"/>
              <a:buFont typeface="Arial"/>
              <a:buChar char="–"/>
              <a:defRPr/>
            </a:lvl4pPr>
            <a:lvl5pPr marL="2286000" lvl="4" indent="-336550" algn="l" rtl="0">
              <a:spcBef>
                <a:spcPts val="400"/>
              </a:spcBef>
              <a:spcAft>
                <a:spcPts val="0"/>
              </a:spcAft>
              <a:buClr>
                <a:schemeClr val="dk1"/>
              </a:buClr>
              <a:buSzPts val="1700"/>
              <a:buFont typeface="Arial"/>
              <a:buChar char="»"/>
              <a:defRPr/>
            </a:lvl5pPr>
            <a:lvl6pPr marL="2743200" lvl="5" indent="-336550" algn="l" rtl="0">
              <a:spcBef>
                <a:spcPts val="400"/>
              </a:spcBef>
              <a:spcAft>
                <a:spcPts val="0"/>
              </a:spcAft>
              <a:buClr>
                <a:schemeClr val="dk1"/>
              </a:buClr>
              <a:buSzPts val="1700"/>
              <a:buFont typeface="Arial"/>
              <a:buChar char="•"/>
              <a:defRPr/>
            </a:lvl6pPr>
            <a:lvl7pPr marL="3200400" lvl="6" indent="-336550" algn="l" rtl="0">
              <a:spcBef>
                <a:spcPts val="400"/>
              </a:spcBef>
              <a:spcAft>
                <a:spcPts val="0"/>
              </a:spcAft>
              <a:buClr>
                <a:schemeClr val="dk1"/>
              </a:buClr>
              <a:buSzPts val="1700"/>
              <a:buFont typeface="Arial"/>
              <a:buChar char="•"/>
              <a:defRPr/>
            </a:lvl7pPr>
            <a:lvl8pPr marL="3657600" lvl="7" indent="-336550" algn="l" rtl="0">
              <a:spcBef>
                <a:spcPts val="400"/>
              </a:spcBef>
              <a:spcAft>
                <a:spcPts val="0"/>
              </a:spcAft>
              <a:buClr>
                <a:schemeClr val="dk1"/>
              </a:buClr>
              <a:buSzPts val="1700"/>
              <a:buFont typeface="Arial"/>
              <a:buChar char="•"/>
              <a:defRPr/>
            </a:lvl8pPr>
            <a:lvl9pPr marL="4114800" lvl="8" indent="-336550" algn="l" rtl="0">
              <a:spcBef>
                <a:spcPts val="400"/>
              </a:spcBef>
              <a:spcAft>
                <a:spcPts val="0"/>
              </a:spcAft>
              <a:buClr>
                <a:schemeClr val="dk1"/>
              </a:buClr>
              <a:buSzPts val="1700"/>
              <a:buFont typeface="Arial"/>
              <a:buChar char="•"/>
              <a:defRPr/>
            </a:lvl9pPr>
          </a:lstStyle>
          <a:p>
            <a:endParaRPr/>
          </a:p>
        </p:txBody>
      </p:sp>
      <p:sp>
        <p:nvSpPr>
          <p:cNvPr id="1047" name="Google Shape;1047;p177"/>
          <p:cNvSpPr txBox="1">
            <a:spLocks noGrp="1"/>
          </p:cNvSpPr>
          <p:nvPr>
            <p:ph type="dt" idx="10"/>
          </p:nvPr>
        </p:nvSpPr>
        <p:spPr>
          <a:xfrm>
            <a:off x="457200" y="6356357"/>
            <a:ext cx="2133600" cy="36520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048" name="Google Shape;1048;p177"/>
          <p:cNvSpPr txBox="1">
            <a:spLocks noGrp="1"/>
          </p:cNvSpPr>
          <p:nvPr>
            <p:ph type="ftr" idx="11"/>
          </p:nvPr>
        </p:nvSpPr>
        <p:spPr>
          <a:xfrm>
            <a:off x="3124200" y="6356357"/>
            <a:ext cx="2895600" cy="36520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049" name="Google Shape;1049;p177"/>
          <p:cNvSpPr txBox="1">
            <a:spLocks noGrp="1"/>
          </p:cNvSpPr>
          <p:nvPr>
            <p:ph type="sldNum" idx="12"/>
          </p:nvPr>
        </p:nvSpPr>
        <p:spPr>
          <a:xfrm>
            <a:off x="6553200" y="6356357"/>
            <a:ext cx="2133600" cy="365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1050" name="Google Shape;1050;p177"/>
          <p:cNvPicPr preferRelativeResize="0"/>
          <p:nvPr/>
        </p:nvPicPr>
        <p:blipFill rotWithShape="1">
          <a:blip r:embed="rId2">
            <a:alphaModFix/>
          </a:blip>
          <a:srcRect/>
          <a:stretch/>
        </p:blipFill>
        <p:spPr>
          <a:xfrm>
            <a:off x="0" y="6368075"/>
            <a:ext cx="559800" cy="490000"/>
          </a:xfrm>
          <a:prstGeom prst="rect">
            <a:avLst/>
          </a:prstGeom>
          <a:noFill/>
          <a:ln>
            <a:noFill/>
          </a:ln>
        </p:spPr>
      </p:pic>
    </p:spTree>
    <p:extLst>
      <p:ext uri="{BB962C8B-B14F-4D97-AF65-F5344CB8AC3E}">
        <p14:creationId xmlns:p14="http://schemas.microsoft.com/office/powerpoint/2010/main" val="3180848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3" Type="http://schemas.openxmlformats.org/officeDocument/2006/relationships/slideLayout" Target="../slideLayouts/slideLayout152.xml"/><Relationship Id="rId21" Type="http://schemas.openxmlformats.org/officeDocument/2006/relationships/image" Target="../media/image16.png"/><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theme" Target="../theme/theme10.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29" Type="http://schemas.openxmlformats.org/officeDocument/2006/relationships/image" Target="../media/image50.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theme" Target="../theme/theme11.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image" Target="../media/image16.png"/><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theme" Target="../theme/theme1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16.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image" Target="../media/image24.png"/><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theme" Target="../theme/theme7.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theme" Target="../theme/theme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image" Target="../media/image24.png"/><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image" Target="../media/image43.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theme" Target="../theme/theme9.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image" Target="../media/image4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5925" y="1456765"/>
            <a:ext cx="8308975" cy="1143000"/>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415925" y="2770188"/>
            <a:ext cx="8308975" cy="34782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450105" y="6454588"/>
            <a:ext cx="2398059" cy="228600"/>
          </a:xfrm>
          <a:prstGeom prst="rect">
            <a:avLst/>
          </a:prstGeom>
        </p:spPr>
        <p:txBody>
          <a:bodyPr vert="horz" lIns="91440" tIns="45720" rIns="91440" bIns="45720" rtlCol="0" anchor="ctr"/>
          <a:lstStyle>
            <a:lvl1pPr algn="r">
              <a:defRPr sz="1000">
                <a:solidFill>
                  <a:schemeClr val="tx1">
                    <a:lumMod val="75000"/>
                    <a:lumOff val="25000"/>
                  </a:schemeClr>
                </a:solidFill>
              </a:defRPr>
            </a:lvl1pPr>
          </a:lstStyle>
          <a:p>
            <a:fld id="{7CE38E4D-051A-41E1-86A4-E56916468FD0}" type="datetimeFigureOut">
              <a:rPr lang="en-US" smtClean="0"/>
              <a:t>4/29/2019</a:t>
            </a:fld>
            <a:endParaRPr lang="en-US"/>
          </a:p>
        </p:txBody>
      </p:sp>
      <p:sp>
        <p:nvSpPr>
          <p:cNvPr id="5" name="Footer Placeholder 4"/>
          <p:cNvSpPr>
            <a:spLocks noGrp="1"/>
          </p:cNvSpPr>
          <p:nvPr>
            <p:ph type="ftr" sz="quarter" idx="3"/>
          </p:nvPr>
        </p:nvSpPr>
        <p:spPr>
          <a:xfrm>
            <a:off x="259976" y="6454588"/>
            <a:ext cx="3657600" cy="228600"/>
          </a:xfrm>
          <a:prstGeom prst="rect">
            <a:avLst/>
          </a:prstGeom>
        </p:spPr>
        <p:txBody>
          <a:bodyPr vert="horz" lIns="91440" tIns="45720" rIns="91440" bIns="45720" rtlCol="0" anchor="ctr"/>
          <a:lstStyle>
            <a:lvl1pPr algn="l">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8382000" y="1219200"/>
            <a:ext cx="533400" cy="365125"/>
          </a:xfrm>
          <a:prstGeom prst="rect">
            <a:avLst/>
          </a:prstGeom>
        </p:spPr>
        <p:txBody>
          <a:bodyPr vert="horz" lIns="91440" tIns="45720" rIns="91440" bIns="45720" rtlCol="0" anchor="ctr"/>
          <a:lstStyle>
            <a:lvl1pPr algn="r">
              <a:defRPr sz="1200">
                <a:solidFill>
                  <a:schemeClr val="bg1"/>
                </a:solidFill>
              </a:defRPr>
            </a:lvl1pPr>
          </a:lstStyle>
          <a:p>
            <a:fld id="{886BB73A-582F-4420-9A14-CB10A2B2E5E8}" type="slidenum">
              <a:rPr lang="en-US" smtClean="0"/>
              <a:t>‹#›</a:t>
            </a:fld>
            <a:endParaRPr lang="en-US"/>
          </a:p>
        </p:txBody>
      </p:sp>
      <p:pic>
        <p:nvPicPr>
          <p:cNvPr id="7" name="Picture 6" descr="HomeButton.png">
            <a:hlinkClick r:id="" action="ppaction://hlinkshowjump?jump=firstslide"/>
          </p:cNvPr>
          <p:cNvPicPr>
            <a:picLocks noChangeAspect="1"/>
          </p:cNvPicPr>
          <p:nvPr/>
        </p:nvPicPr>
        <p:blipFill>
          <a:blip r:embed="rId18"/>
          <a:stretch>
            <a:fillRect/>
          </a:stretch>
        </p:blipFill>
        <p:spPr>
          <a:xfrm>
            <a:off x="552450" y="526116"/>
            <a:ext cx="457200" cy="352425"/>
          </a:xfrm>
          <a:prstGeom prst="rect">
            <a:avLst/>
          </a:prstGeom>
        </p:spPr>
      </p:pic>
      <p:pic>
        <p:nvPicPr>
          <p:cNvPr id="10" name="Picture 9" descr="DirectionalButtons-Full.png"/>
          <p:cNvPicPr>
            <a:picLocks noChangeAspect="1"/>
          </p:cNvPicPr>
          <p:nvPr/>
        </p:nvPicPr>
        <p:blipFill>
          <a:blip r:embed="rId19"/>
          <a:stretch>
            <a:fillRect/>
          </a:stretch>
        </p:blipFill>
        <p:spPr>
          <a:xfrm>
            <a:off x="7826188" y="526116"/>
            <a:ext cx="752475" cy="35242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spcBef>
          <a:spcPts val="2000"/>
        </a:spcBef>
        <a:buClr>
          <a:schemeClr val="tx1">
            <a:lumMod val="50000"/>
            <a:lumOff val="50000"/>
          </a:schemeClr>
        </a:buClr>
        <a:buSzPct val="70000"/>
        <a:buFont typeface="Wingdings" pitchFamily="2" charset="2"/>
        <a:buChar char="l"/>
        <a:defRPr sz="2000" kern="1200">
          <a:solidFill>
            <a:schemeClr val="tx1">
              <a:lumMod val="75000"/>
              <a:lumOff val="25000"/>
            </a:schemeClr>
          </a:solidFill>
          <a:latin typeface="+mn-lt"/>
          <a:ea typeface="+mn-ea"/>
          <a:cs typeface="+mn-cs"/>
        </a:defRPr>
      </a:lvl1pPr>
      <a:lvl2pPr marL="457200" indent="-228600" algn="l" defTabSz="914400" rtl="0" eaLnBrk="1" latinLnBrk="0" hangingPunct="1">
        <a:spcBef>
          <a:spcPts val="600"/>
        </a:spcBef>
        <a:buClr>
          <a:schemeClr val="tx1">
            <a:lumMod val="85000"/>
            <a:lumOff val="15000"/>
          </a:schemeClr>
        </a:buClr>
        <a:buSzPct val="70000"/>
        <a:buFont typeface="Wingdings" pitchFamily="2" charset="2"/>
        <a:buChar char="l"/>
        <a:defRPr sz="1800" kern="1200">
          <a:solidFill>
            <a:schemeClr val="tx1">
              <a:lumMod val="75000"/>
              <a:lumOff val="25000"/>
            </a:schemeClr>
          </a:solidFill>
          <a:latin typeface="+mn-lt"/>
          <a:ea typeface="+mn-ea"/>
          <a:cs typeface="+mn-cs"/>
        </a:defRPr>
      </a:lvl2pPr>
      <a:lvl3pPr marL="685800" indent="-228600" algn="l" defTabSz="914400" rtl="0" eaLnBrk="1" latinLnBrk="0" hangingPunct="1">
        <a:spcBef>
          <a:spcPts val="600"/>
        </a:spcBef>
        <a:buClr>
          <a:schemeClr val="tx1">
            <a:lumMod val="50000"/>
            <a:lumOff val="50000"/>
          </a:schemeClr>
        </a:buClr>
        <a:buSzPct val="70000"/>
        <a:buFont typeface="Wingdings" pitchFamily="2" charset="2"/>
        <a:buChar char="l"/>
        <a:defRPr sz="1800" kern="1200">
          <a:solidFill>
            <a:schemeClr val="tx1">
              <a:lumMod val="75000"/>
              <a:lumOff val="25000"/>
            </a:schemeClr>
          </a:solidFill>
          <a:latin typeface="+mn-lt"/>
          <a:ea typeface="+mn-ea"/>
          <a:cs typeface="+mn-cs"/>
        </a:defRPr>
      </a:lvl3pPr>
      <a:lvl4pPr marL="914400" indent="-228600" algn="l" defTabSz="914400" rtl="0" eaLnBrk="1" latinLnBrk="0" hangingPunct="1">
        <a:spcBef>
          <a:spcPts val="600"/>
        </a:spcBef>
        <a:buClr>
          <a:schemeClr val="tx1">
            <a:lumMod val="85000"/>
            <a:lumOff val="15000"/>
          </a:schemeClr>
        </a:buClr>
        <a:buSzPct val="70000"/>
        <a:buFont typeface="Wingdings" pitchFamily="2" charset="2"/>
        <a:buChar char="l"/>
        <a:defRPr sz="1800" kern="1200">
          <a:solidFill>
            <a:schemeClr val="tx1">
              <a:lumMod val="75000"/>
              <a:lumOff val="25000"/>
            </a:schemeClr>
          </a:solidFill>
          <a:latin typeface="+mn-lt"/>
          <a:ea typeface="+mn-ea"/>
          <a:cs typeface="+mn-cs"/>
        </a:defRPr>
      </a:lvl4pPr>
      <a:lvl5pPr marL="1143000" indent="-228600" algn="l" defTabSz="914400" rtl="0" eaLnBrk="1" latinLnBrk="0" hangingPunct="1">
        <a:spcBef>
          <a:spcPts val="600"/>
        </a:spcBef>
        <a:buClr>
          <a:schemeClr val="tx1">
            <a:lumMod val="50000"/>
            <a:lumOff val="50000"/>
          </a:schemeClr>
        </a:buClr>
        <a:buSzPct val="70000"/>
        <a:buFont typeface="Wingdings" pitchFamily="2" charset="2"/>
        <a:buChar char="l"/>
        <a:defRPr sz="1800" kern="1200">
          <a:solidFill>
            <a:schemeClr val="tx1">
              <a:lumMod val="75000"/>
              <a:lumOff val="25000"/>
            </a:schemeClr>
          </a:solidFill>
          <a:latin typeface="+mn-lt"/>
          <a:ea typeface="+mn-ea"/>
          <a:cs typeface="+mn-cs"/>
        </a:defRPr>
      </a:lvl5pPr>
      <a:lvl6pPr marL="1377950" indent="-228600" algn="l" defTabSz="914400" rtl="0" eaLnBrk="1" latinLnBrk="0" hangingPunct="1">
        <a:spcBef>
          <a:spcPct val="20000"/>
        </a:spcBef>
        <a:buClr>
          <a:schemeClr val="tx1">
            <a:lumMod val="85000"/>
            <a:lumOff val="15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1603375" indent="-228600" algn="l" defTabSz="914400" rtl="0" eaLnBrk="1" latinLnBrk="0" hangingPunct="1">
        <a:spcBef>
          <a:spcPct val="20000"/>
        </a:spcBef>
        <a:buClr>
          <a:schemeClr val="tx1">
            <a:lumMod val="50000"/>
            <a:lumOff val="50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1830388" indent="-228600" algn="l" defTabSz="914400" rtl="0" eaLnBrk="1" latinLnBrk="0" hangingPunct="1">
        <a:spcBef>
          <a:spcPct val="20000"/>
        </a:spcBef>
        <a:buClr>
          <a:schemeClr val="tx1">
            <a:lumMod val="85000"/>
            <a:lumOff val="15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057400" indent="-228600" algn="l" defTabSz="914400" rtl="0" eaLnBrk="1" latinLnBrk="0" hangingPunct="1">
        <a:spcBef>
          <a:spcPct val="20000"/>
        </a:spcBef>
        <a:buClr>
          <a:schemeClr val="tx1">
            <a:lumMod val="50000"/>
            <a:lumOff val="50000"/>
          </a:schemeClr>
        </a:buClr>
        <a:buSzPct val="70000"/>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9"/>
        <p:cNvGrpSpPr/>
        <p:nvPr/>
      </p:nvGrpSpPr>
      <p:grpSpPr>
        <a:xfrm>
          <a:off x="0" y="0"/>
          <a:ext cx="0" cy="0"/>
          <a:chOff x="0" y="0"/>
          <a:chExt cx="0" cy="0"/>
        </a:xfrm>
      </p:grpSpPr>
      <p:cxnSp>
        <p:nvCxnSpPr>
          <p:cNvPr id="800" name="Google Shape;800;p132"/>
          <p:cNvCxnSpPr/>
          <p:nvPr/>
        </p:nvCxnSpPr>
        <p:spPr>
          <a:xfrm rot="10800000">
            <a:off x="0" y="6225417"/>
            <a:ext cx="9144000" cy="0"/>
          </a:xfrm>
          <a:prstGeom prst="straightConnector1">
            <a:avLst/>
          </a:prstGeom>
          <a:noFill/>
          <a:ln w="25400" cap="flat" cmpd="sng">
            <a:solidFill>
              <a:srgbClr val="C8CACA"/>
            </a:solidFill>
            <a:prstDash val="solid"/>
            <a:round/>
            <a:headEnd type="none" w="sm" len="sm"/>
            <a:tailEnd type="none" w="sm" len="sm"/>
          </a:ln>
        </p:spPr>
      </p:cxnSp>
      <p:pic>
        <p:nvPicPr>
          <p:cNvPr id="801" name="Google Shape;801;p132"/>
          <p:cNvPicPr preferRelativeResize="0"/>
          <p:nvPr/>
        </p:nvPicPr>
        <p:blipFill rotWithShape="1">
          <a:blip r:embed="rId21">
            <a:alphaModFix/>
          </a:blip>
          <a:srcRect/>
          <a:stretch/>
        </p:blipFill>
        <p:spPr>
          <a:xfrm>
            <a:off x="7050024" y="6359693"/>
            <a:ext cx="1900274" cy="364033"/>
          </a:xfrm>
          <a:prstGeom prst="rect">
            <a:avLst/>
          </a:prstGeom>
          <a:noFill/>
          <a:ln>
            <a:noFill/>
          </a:ln>
        </p:spPr>
      </p:pic>
      <p:sp>
        <p:nvSpPr>
          <p:cNvPr id="802" name="Google Shape;802;p132"/>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3235442"/>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1"/>
        <p:cNvGrpSpPr/>
        <p:nvPr/>
      </p:nvGrpSpPr>
      <p:grpSpPr>
        <a:xfrm>
          <a:off x="0" y="0"/>
          <a:ext cx="0" cy="0"/>
          <a:chOff x="0" y="0"/>
          <a:chExt cx="0" cy="0"/>
        </a:xfrm>
      </p:grpSpPr>
      <p:pic>
        <p:nvPicPr>
          <p:cNvPr id="392" name="Google Shape;392;p84"/>
          <p:cNvPicPr preferRelativeResize="0"/>
          <p:nvPr/>
        </p:nvPicPr>
        <p:blipFill rotWithShape="1">
          <a:blip r:embed="rId29">
            <a:alphaModFix/>
          </a:blip>
          <a:srcRect/>
          <a:stretch/>
        </p:blipFill>
        <p:spPr>
          <a:xfrm>
            <a:off x="7442200" y="6159533"/>
            <a:ext cx="1295400" cy="505200"/>
          </a:xfrm>
          <a:prstGeom prst="rect">
            <a:avLst/>
          </a:prstGeom>
          <a:noFill/>
          <a:ln>
            <a:noFill/>
          </a:ln>
        </p:spPr>
      </p:pic>
      <p:sp>
        <p:nvSpPr>
          <p:cNvPr id="393" name="Google Shape;393;p84"/>
          <p:cNvSpPr txBox="1">
            <a:spLocks noGrp="1"/>
          </p:cNvSpPr>
          <p:nvPr>
            <p:ph type="sldNum" idx="12"/>
          </p:nvPr>
        </p:nvSpPr>
        <p:spPr>
          <a:xfrm>
            <a:off x="767117" y="6491777"/>
            <a:ext cx="169500" cy="194400"/>
          </a:xfrm>
          <a:prstGeom prst="rect">
            <a:avLst/>
          </a:prstGeom>
          <a:noFill/>
          <a:ln>
            <a:noFill/>
          </a:ln>
        </p:spPr>
        <p:txBody>
          <a:bodyPr spcFirstLastPara="1" wrap="square" lIns="36000" tIns="36000" rIns="36000" bIns="36000" anchor="ctr" anchorCtr="0">
            <a:noAutofit/>
          </a:bodyPr>
          <a:lstStyle>
            <a:lvl1pPr marL="0" marR="0" lvl="0"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394" name="Google Shape;394;p84"/>
          <p:cNvSpPr txBox="1">
            <a:spLocks noGrp="1"/>
          </p:cNvSpPr>
          <p:nvPr>
            <p:ph type="title"/>
          </p:nvPr>
        </p:nvSpPr>
        <p:spPr>
          <a:xfrm>
            <a:off x="457200" y="274637"/>
            <a:ext cx="8229600" cy="1143200"/>
          </a:xfrm>
          <a:prstGeom prst="rect">
            <a:avLst/>
          </a:prstGeom>
          <a:solidFill>
            <a:srgbClr val="30A448"/>
          </a:solid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1pPr>
            <a:lvl2pPr marL="0" marR="0" lvl="1"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2pPr>
            <a:lvl3pPr marL="0" marR="0" lvl="2"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3pPr>
            <a:lvl4pPr marL="0" marR="0" lvl="3"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4pPr>
            <a:lvl5pPr marL="0" marR="0" lvl="4"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5pPr>
            <a:lvl6pPr marL="0" marR="0" lvl="5"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6pPr>
            <a:lvl7pPr marL="0" marR="0" lvl="6"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7pPr>
            <a:lvl8pPr marL="0" marR="0" lvl="7"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8pPr>
            <a:lvl9pPr marL="0" marR="0" lvl="8" indent="0" algn="l" rtl="0">
              <a:lnSpc>
                <a:spcPct val="100000"/>
              </a:lnSpc>
              <a:spcBef>
                <a:spcPts val="0"/>
              </a:spcBef>
              <a:spcAft>
                <a:spcPts val="0"/>
              </a:spcAft>
              <a:buClr>
                <a:srgbClr val="FFFFFF"/>
              </a:buClr>
              <a:buSzPts val="1400"/>
              <a:buFont typeface="Questrial"/>
              <a:buNone/>
              <a:defRPr sz="2300" b="1" i="0" u="none" strike="noStrike" cap="none">
                <a:solidFill>
                  <a:srgbClr val="FFFFFF"/>
                </a:solidFill>
                <a:latin typeface="Questrial"/>
                <a:ea typeface="Questrial"/>
                <a:cs typeface="Questrial"/>
                <a:sym typeface="Questrial"/>
              </a:defRPr>
            </a:lvl9pPr>
          </a:lstStyle>
          <a:p>
            <a:endParaRPr/>
          </a:p>
        </p:txBody>
      </p:sp>
      <p:sp>
        <p:nvSpPr>
          <p:cNvPr id="395" name="Google Shape;395;p84"/>
          <p:cNvSpPr txBox="1">
            <a:spLocks noGrp="1"/>
          </p:cNvSpPr>
          <p:nvPr>
            <p:ph type="body" idx="1"/>
          </p:nvPr>
        </p:nvSpPr>
        <p:spPr>
          <a:xfrm>
            <a:off x="457200" y="1600200"/>
            <a:ext cx="8229600" cy="525800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1pPr>
            <a:lvl2pPr marL="914400" marR="0" lvl="1"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2pPr>
            <a:lvl3pPr marL="1371600" marR="0" lvl="2"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3pPr>
            <a:lvl4pPr marL="1828800" marR="0" lvl="3"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4pPr>
            <a:lvl5pPr marL="2286000" marR="0" lvl="4"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5pPr>
            <a:lvl6pPr marL="2743200" marR="0" lvl="5"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6pPr>
            <a:lvl7pPr marL="3200400" marR="0" lvl="6"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7pPr>
            <a:lvl8pPr marL="3657600" marR="0" lvl="7"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8pPr>
            <a:lvl9pPr marL="4114800" marR="0" lvl="8" indent="-304800" algn="l" rtl="0">
              <a:lnSpc>
                <a:spcPct val="100000"/>
              </a:lnSpc>
              <a:spcBef>
                <a:spcPts val="300"/>
              </a:spcBef>
              <a:spcAft>
                <a:spcPts val="0"/>
              </a:spcAft>
              <a:buClr>
                <a:srgbClr val="000000"/>
              </a:buClr>
              <a:buSzPts val="1200"/>
              <a:buFont typeface="Helvetica Neue"/>
              <a:buChar char="•"/>
              <a:defRPr sz="1200" b="1" i="0" u="none" strike="noStrike" cap="none">
                <a:solidFill>
                  <a:srgbClr val="000000"/>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3121765871"/>
      </p:ext>
    </p:extLst>
  </p:cSld>
  <p:clrMap bg1="lt1" tx1="dk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6"/>
        <p:cNvGrpSpPr/>
        <p:nvPr/>
      </p:nvGrpSpPr>
      <p:grpSpPr>
        <a:xfrm>
          <a:off x="0" y="0"/>
          <a:ext cx="0" cy="0"/>
          <a:chOff x="0" y="0"/>
          <a:chExt cx="0" cy="0"/>
        </a:xfrm>
      </p:grpSpPr>
      <p:sp>
        <p:nvSpPr>
          <p:cNvPr id="207" name="Google Shape;207;p41"/>
          <p:cNvSpPr txBox="1">
            <a:spLocks noGrp="1"/>
          </p:cNvSpPr>
          <p:nvPr>
            <p:ph type="sldNum" idx="12"/>
          </p:nvPr>
        </p:nvSpPr>
        <p:spPr>
          <a:xfrm>
            <a:off x="506941" y="64004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cxnSp>
        <p:nvCxnSpPr>
          <p:cNvPr id="208" name="Google Shape;208;p41"/>
          <p:cNvCxnSpPr/>
          <p:nvPr/>
        </p:nvCxnSpPr>
        <p:spPr>
          <a:xfrm rot="10800000">
            <a:off x="0" y="6225417"/>
            <a:ext cx="9144000" cy="0"/>
          </a:xfrm>
          <a:prstGeom prst="straightConnector1">
            <a:avLst/>
          </a:prstGeom>
          <a:noFill/>
          <a:ln w="25400" cap="flat" cmpd="sng">
            <a:solidFill>
              <a:srgbClr val="C8CACA"/>
            </a:solidFill>
            <a:prstDash val="solid"/>
            <a:round/>
            <a:headEnd type="none" w="sm" len="sm"/>
            <a:tailEnd type="none" w="sm" len="sm"/>
          </a:ln>
        </p:spPr>
      </p:cxnSp>
      <p:pic>
        <p:nvPicPr>
          <p:cNvPr id="209" name="Google Shape;209;p41"/>
          <p:cNvPicPr preferRelativeResize="0"/>
          <p:nvPr/>
        </p:nvPicPr>
        <p:blipFill rotWithShape="1">
          <a:blip r:embed="rId26">
            <a:alphaModFix/>
          </a:blip>
          <a:srcRect/>
          <a:stretch/>
        </p:blipFill>
        <p:spPr>
          <a:xfrm>
            <a:off x="7050024" y="6359693"/>
            <a:ext cx="1900274" cy="364033"/>
          </a:xfrm>
          <a:prstGeom prst="rect">
            <a:avLst/>
          </a:prstGeom>
          <a:noFill/>
          <a:ln>
            <a:noFill/>
          </a:ln>
        </p:spPr>
      </p:pic>
    </p:spTree>
    <p:extLst>
      <p:ext uri="{BB962C8B-B14F-4D97-AF65-F5344CB8AC3E}">
        <p14:creationId xmlns:p14="http://schemas.microsoft.com/office/powerpoint/2010/main" val="219602854"/>
      </p:ext>
    </p:extLst>
  </p:cSld>
  <p:clrMap bg1="lt1" tx1="dk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F1C232"/>
              </a:buClr>
              <a:buSzPts val="3600"/>
              <a:buFont typeface="Ubuntu"/>
              <a:buNone/>
              <a:defRPr sz="3600" b="1">
                <a:solidFill>
                  <a:srgbClr val="F1C232"/>
                </a:solidFill>
                <a:latin typeface="Ubuntu"/>
                <a:ea typeface="Ubuntu"/>
                <a:cs typeface="Ubuntu"/>
                <a:sym typeface="Ubuntu"/>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7" name="Google Shape;7;p1"/>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Font typeface="Belleza"/>
              <a:buChar char="●"/>
              <a:defRPr sz="3000">
                <a:solidFill>
                  <a:schemeClr val="dk1"/>
                </a:solidFill>
                <a:latin typeface="Belleza"/>
                <a:ea typeface="Belleza"/>
                <a:cs typeface="Belleza"/>
                <a:sym typeface="Belleza"/>
              </a:defRPr>
            </a:lvl1pPr>
            <a:lvl2pPr marL="914400" lvl="1" indent="-381000" rtl="0">
              <a:spcBef>
                <a:spcPts val="0"/>
              </a:spcBef>
              <a:spcAft>
                <a:spcPts val="0"/>
              </a:spcAft>
              <a:buClr>
                <a:schemeClr val="dk1"/>
              </a:buClr>
              <a:buSzPts val="2400"/>
              <a:buFont typeface="Belleza"/>
              <a:buChar char="○"/>
              <a:defRPr sz="2400">
                <a:solidFill>
                  <a:schemeClr val="dk1"/>
                </a:solidFill>
                <a:latin typeface="Belleza"/>
                <a:ea typeface="Belleza"/>
                <a:cs typeface="Belleza"/>
                <a:sym typeface="Belleza"/>
              </a:defRPr>
            </a:lvl2pPr>
            <a:lvl3pPr marL="1371600" lvl="2" indent="-381000" rtl="0">
              <a:spcBef>
                <a:spcPts val="0"/>
              </a:spcBef>
              <a:spcAft>
                <a:spcPts val="0"/>
              </a:spcAft>
              <a:buClr>
                <a:schemeClr val="dk1"/>
              </a:buClr>
              <a:buSzPts val="2400"/>
              <a:buFont typeface="Belleza"/>
              <a:buChar char="■"/>
              <a:defRPr sz="2400">
                <a:solidFill>
                  <a:schemeClr val="dk1"/>
                </a:solidFill>
                <a:latin typeface="Belleza"/>
                <a:ea typeface="Belleza"/>
                <a:cs typeface="Belleza"/>
                <a:sym typeface="Belleza"/>
              </a:defRPr>
            </a:lvl3pPr>
            <a:lvl4pPr marL="1828800" lvl="3" indent="-342900" rtl="0">
              <a:spcBef>
                <a:spcPts val="0"/>
              </a:spcBef>
              <a:spcAft>
                <a:spcPts val="0"/>
              </a:spcAft>
              <a:buClr>
                <a:schemeClr val="dk1"/>
              </a:buClr>
              <a:buSzPts val="1800"/>
              <a:buFont typeface="Belleza"/>
              <a:buChar char="●"/>
              <a:defRPr sz="1800">
                <a:solidFill>
                  <a:schemeClr val="dk1"/>
                </a:solidFill>
                <a:latin typeface="Belleza"/>
                <a:ea typeface="Belleza"/>
                <a:cs typeface="Belleza"/>
                <a:sym typeface="Belleza"/>
              </a:defRPr>
            </a:lvl4pPr>
            <a:lvl5pPr marL="2286000" lvl="4" indent="-342900" rtl="0">
              <a:spcBef>
                <a:spcPts val="0"/>
              </a:spcBef>
              <a:spcAft>
                <a:spcPts val="0"/>
              </a:spcAft>
              <a:buClr>
                <a:schemeClr val="dk1"/>
              </a:buClr>
              <a:buSzPts val="1800"/>
              <a:buFont typeface="Belleza"/>
              <a:buChar char="○"/>
              <a:defRPr sz="1800">
                <a:solidFill>
                  <a:schemeClr val="dk1"/>
                </a:solidFill>
                <a:latin typeface="Belleza"/>
                <a:ea typeface="Belleza"/>
                <a:cs typeface="Belleza"/>
                <a:sym typeface="Belleza"/>
              </a:defRPr>
            </a:lvl5pPr>
            <a:lvl6pPr marL="2743200" lvl="5" indent="-342900" rtl="0">
              <a:spcBef>
                <a:spcPts val="0"/>
              </a:spcBef>
              <a:spcAft>
                <a:spcPts val="0"/>
              </a:spcAft>
              <a:buClr>
                <a:schemeClr val="dk1"/>
              </a:buClr>
              <a:buSzPts val="1800"/>
              <a:buFont typeface="Belleza"/>
              <a:buChar char="■"/>
              <a:defRPr sz="1800">
                <a:solidFill>
                  <a:schemeClr val="dk1"/>
                </a:solidFill>
                <a:latin typeface="Belleza"/>
                <a:ea typeface="Belleza"/>
                <a:cs typeface="Belleza"/>
                <a:sym typeface="Belleza"/>
              </a:defRPr>
            </a:lvl6pPr>
            <a:lvl7pPr marL="3200400" lvl="6" indent="-342900" rtl="0">
              <a:spcBef>
                <a:spcPts val="0"/>
              </a:spcBef>
              <a:spcAft>
                <a:spcPts val="0"/>
              </a:spcAft>
              <a:buClr>
                <a:schemeClr val="dk1"/>
              </a:buClr>
              <a:buSzPts val="1800"/>
              <a:buFont typeface="Belleza"/>
              <a:buChar char="●"/>
              <a:defRPr sz="1800">
                <a:solidFill>
                  <a:schemeClr val="dk1"/>
                </a:solidFill>
                <a:latin typeface="Belleza"/>
                <a:ea typeface="Belleza"/>
                <a:cs typeface="Belleza"/>
                <a:sym typeface="Belleza"/>
              </a:defRPr>
            </a:lvl7pPr>
            <a:lvl8pPr marL="3657600" lvl="7" indent="-342900" rtl="0">
              <a:spcBef>
                <a:spcPts val="0"/>
              </a:spcBef>
              <a:spcAft>
                <a:spcPts val="0"/>
              </a:spcAft>
              <a:buClr>
                <a:schemeClr val="dk1"/>
              </a:buClr>
              <a:buSzPts val="1800"/>
              <a:buFont typeface="Belleza"/>
              <a:buChar char="○"/>
              <a:defRPr sz="1800">
                <a:solidFill>
                  <a:schemeClr val="dk1"/>
                </a:solidFill>
                <a:latin typeface="Belleza"/>
                <a:ea typeface="Belleza"/>
                <a:cs typeface="Belleza"/>
                <a:sym typeface="Belleza"/>
              </a:defRPr>
            </a:lvl8pPr>
            <a:lvl9pPr marL="4114800" lvl="8" indent="-342900" rtl="0">
              <a:spcBef>
                <a:spcPts val="0"/>
              </a:spcBef>
              <a:spcAft>
                <a:spcPts val="0"/>
              </a:spcAft>
              <a:buClr>
                <a:schemeClr val="dk1"/>
              </a:buClr>
              <a:buSzPts val="1800"/>
              <a:buFont typeface="Belleza"/>
              <a:buChar char="■"/>
              <a:defRPr sz="1800">
                <a:solidFill>
                  <a:schemeClr val="dk1"/>
                </a:solidFill>
                <a:latin typeface="Belleza"/>
                <a:ea typeface="Belleza"/>
                <a:cs typeface="Belleza"/>
                <a:sym typeface="Belleza"/>
              </a:defRPr>
            </a:lvl9pPr>
          </a:lstStyle>
          <a:p>
            <a:endParaRPr/>
          </a:p>
        </p:txBody>
      </p:sp>
    </p:spTree>
    <p:extLst>
      <p:ext uri="{BB962C8B-B14F-4D97-AF65-F5344CB8AC3E}">
        <p14:creationId xmlns:p14="http://schemas.microsoft.com/office/powerpoint/2010/main" val="580299469"/>
      </p:ext>
    </p:extLst>
  </p:cSld>
  <p:clrMap bg1="lt1" tx1="dk1" bg2="dk2" tx2="lt2" accent1="accent1" accent2="accent2" accent3="accent3" accent4="accent4" accent5="accent5" accent6="accent6" hlink="hlink" folHlink="folHlink"/>
  <p:sldLayoutIdLst>
    <p:sldLayoutId id="2147483678" r:id="rId1"/>
    <p:sldLayoutId id="214748367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25092"/>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6C6C6C"/>
              </a:buClr>
              <a:buSzPts val="2800"/>
              <a:buFont typeface="Source Serif Pro"/>
              <a:buNone/>
              <a:defRPr sz="2800">
                <a:solidFill>
                  <a:srgbClr val="6C6C6C"/>
                </a:solidFill>
                <a:latin typeface="Source Serif Pro"/>
                <a:ea typeface="Source Serif Pro"/>
                <a:cs typeface="Source Serif Pro"/>
                <a:sym typeface="Source Serif P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429663"/>
            <a:ext cx="8520600" cy="4274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rgbClr val="F65058"/>
              </a:buClr>
              <a:buSzPts val="1800"/>
              <a:buFont typeface="PT Sans Narrow"/>
              <a:buChar char="●"/>
              <a:defRPr sz="1800">
                <a:solidFill>
                  <a:schemeClr val="dk2"/>
                </a:solidFill>
                <a:latin typeface="PT Sans Narrow"/>
                <a:ea typeface="PT Sans Narrow"/>
                <a:cs typeface="PT Sans Narrow"/>
                <a:sym typeface="PT Sans Narrow"/>
              </a:defRPr>
            </a:lvl1pPr>
            <a:lvl2pPr marL="914400" lvl="1" indent="-317500">
              <a:lnSpc>
                <a:spcPct val="115000"/>
              </a:lnSpc>
              <a:spcBef>
                <a:spcPts val="1600"/>
              </a:spcBef>
              <a:spcAft>
                <a:spcPts val="0"/>
              </a:spcAft>
              <a:buClr>
                <a:srgbClr val="21A244"/>
              </a:buClr>
              <a:buSzPts val="1400"/>
              <a:buFont typeface="PT Sans Narrow"/>
              <a:buChar char="●"/>
              <a:defRPr>
                <a:solidFill>
                  <a:schemeClr val="dk2"/>
                </a:solidFill>
                <a:latin typeface="PT Sans Narrow"/>
                <a:ea typeface="PT Sans Narrow"/>
                <a:cs typeface="PT Sans Narrow"/>
                <a:sym typeface="PT Sans Narrow"/>
              </a:defRPr>
            </a:lvl2pPr>
            <a:lvl3pPr marL="1371600" lvl="2" indent="-317500">
              <a:lnSpc>
                <a:spcPct val="115000"/>
              </a:lnSpc>
              <a:spcBef>
                <a:spcPts val="1600"/>
              </a:spcBef>
              <a:spcAft>
                <a:spcPts val="0"/>
              </a:spcAft>
              <a:buClr>
                <a:srgbClr val="4A6B6E"/>
              </a:buClr>
              <a:buSzPts val="1400"/>
              <a:buFont typeface="PT Sans Narrow"/>
              <a:buChar char="■"/>
              <a:defRPr>
                <a:solidFill>
                  <a:schemeClr val="dk2"/>
                </a:solidFill>
                <a:latin typeface="PT Sans Narrow"/>
                <a:ea typeface="PT Sans Narrow"/>
                <a:cs typeface="PT Sans Narrow"/>
                <a:sym typeface="PT Sans Narrow"/>
              </a:defRPr>
            </a:lvl3pPr>
            <a:lvl4pPr marL="1828800" lvl="3" indent="-317500">
              <a:lnSpc>
                <a:spcPct val="115000"/>
              </a:lnSpc>
              <a:spcBef>
                <a:spcPts val="1600"/>
              </a:spcBef>
              <a:spcAft>
                <a:spcPts val="0"/>
              </a:spcAft>
              <a:buClr>
                <a:schemeClr val="dk2"/>
              </a:buClr>
              <a:buSzPts val="1400"/>
              <a:buFont typeface="PT Sans Narrow"/>
              <a:buChar char="○"/>
              <a:defRPr>
                <a:solidFill>
                  <a:schemeClr val="dk2"/>
                </a:solidFill>
                <a:latin typeface="PT Sans Narrow"/>
                <a:ea typeface="PT Sans Narrow"/>
                <a:cs typeface="PT Sans Narrow"/>
                <a:sym typeface="PT Sans Narrow"/>
              </a:defRPr>
            </a:lvl4pPr>
            <a:lvl5pPr marL="2286000" lvl="4" indent="-317500">
              <a:lnSpc>
                <a:spcPct val="115000"/>
              </a:lnSpc>
              <a:spcBef>
                <a:spcPts val="1600"/>
              </a:spcBef>
              <a:spcAft>
                <a:spcPts val="0"/>
              </a:spcAft>
              <a:buClr>
                <a:schemeClr val="dk2"/>
              </a:buClr>
              <a:buSzPts val="1400"/>
              <a:buFont typeface="PT Sans Narrow"/>
              <a:buChar char="○"/>
              <a:defRPr>
                <a:solidFill>
                  <a:schemeClr val="dk2"/>
                </a:solidFill>
                <a:latin typeface="PT Sans Narrow"/>
                <a:ea typeface="PT Sans Narrow"/>
                <a:cs typeface="PT Sans Narrow"/>
                <a:sym typeface="PT Sans Narrow"/>
              </a:defRPr>
            </a:lvl5pPr>
            <a:lvl6pPr marL="2743200" lvl="5" indent="-317500">
              <a:lnSpc>
                <a:spcPct val="115000"/>
              </a:lnSpc>
              <a:spcBef>
                <a:spcPts val="1600"/>
              </a:spcBef>
              <a:spcAft>
                <a:spcPts val="0"/>
              </a:spcAft>
              <a:buClr>
                <a:schemeClr val="dk2"/>
              </a:buClr>
              <a:buSzPts val="1400"/>
              <a:buFont typeface="PT Sans Narrow"/>
              <a:buChar char="■"/>
              <a:defRPr>
                <a:solidFill>
                  <a:schemeClr val="dk2"/>
                </a:solidFill>
                <a:latin typeface="PT Sans Narrow"/>
                <a:ea typeface="PT Sans Narrow"/>
                <a:cs typeface="PT Sans Narrow"/>
                <a:sym typeface="PT Sans Narrow"/>
              </a:defRPr>
            </a:lvl6pPr>
            <a:lvl7pPr marL="3200400" lvl="6" indent="-317500">
              <a:lnSpc>
                <a:spcPct val="115000"/>
              </a:lnSpc>
              <a:spcBef>
                <a:spcPts val="1600"/>
              </a:spcBef>
              <a:spcAft>
                <a:spcPts val="0"/>
              </a:spcAft>
              <a:buClr>
                <a:schemeClr val="dk2"/>
              </a:buClr>
              <a:buSzPts val="1400"/>
              <a:buFont typeface="PT Sans Narrow"/>
              <a:buChar char="●"/>
              <a:defRPr>
                <a:solidFill>
                  <a:schemeClr val="dk2"/>
                </a:solidFill>
                <a:latin typeface="PT Sans Narrow"/>
                <a:ea typeface="PT Sans Narrow"/>
                <a:cs typeface="PT Sans Narrow"/>
                <a:sym typeface="PT Sans Narrow"/>
              </a:defRPr>
            </a:lvl7pPr>
            <a:lvl8pPr marL="3657600" lvl="7" indent="-317500">
              <a:lnSpc>
                <a:spcPct val="115000"/>
              </a:lnSpc>
              <a:spcBef>
                <a:spcPts val="1600"/>
              </a:spcBef>
              <a:spcAft>
                <a:spcPts val="0"/>
              </a:spcAft>
              <a:buClr>
                <a:schemeClr val="dk2"/>
              </a:buClr>
              <a:buSzPts val="1400"/>
              <a:buFont typeface="PT Sans Narrow"/>
              <a:buChar char="○"/>
              <a:defRPr>
                <a:solidFill>
                  <a:schemeClr val="dk2"/>
                </a:solidFill>
                <a:latin typeface="PT Sans Narrow"/>
                <a:ea typeface="PT Sans Narrow"/>
                <a:cs typeface="PT Sans Narrow"/>
                <a:sym typeface="PT Sans Narrow"/>
              </a:defRPr>
            </a:lvl8pPr>
            <a:lvl9pPr marL="4114800" lvl="8" indent="-317500">
              <a:lnSpc>
                <a:spcPct val="115000"/>
              </a:lnSpc>
              <a:spcBef>
                <a:spcPts val="1600"/>
              </a:spcBef>
              <a:spcAft>
                <a:spcPts val="1600"/>
              </a:spcAft>
              <a:buClr>
                <a:schemeClr val="dk2"/>
              </a:buClr>
              <a:buSzPts val="1400"/>
              <a:buFont typeface="PT Sans Narrow"/>
              <a:buChar char="■"/>
              <a:defRPr>
                <a:solidFill>
                  <a:schemeClr val="dk2"/>
                </a:solidFill>
                <a:latin typeface="PT Sans Narrow"/>
                <a:ea typeface="PT Sans Narrow"/>
                <a:cs typeface="PT Sans Narrow"/>
                <a:sym typeface="PT Sans Narrow"/>
              </a:defRPr>
            </a:lvl9pPr>
          </a:lstStyle>
          <a:p>
            <a:endParaRPr/>
          </a:p>
        </p:txBody>
      </p:sp>
      <p:sp>
        <p:nvSpPr>
          <p:cNvPr id="8" name="Google Shape;8;p1"/>
          <p:cNvSpPr txBox="1">
            <a:spLocks noGrp="1"/>
          </p:cNvSpPr>
          <p:nvPr>
            <p:ph type="sldNum" idx="12"/>
          </p:nvPr>
        </p:nvSpPr>
        <p:spPr>
          <a:xfrm>
            <a:off x="8412308" y="6221647"/>
            <a:ext cx="548700" cy="525000"/>
          </a:xfrm>
          <a:prstGeom prst="rect">
            <a:avLst/>
          </a:prstGeom>
          <a:noFill/>
          <a:ln>
            <a:noFill/>
          </a:ln>
        </p:spPr>
        <p:txBody>
          <a:bodyPr spcFirstLastPara="1" wrap="square" lIns="91425" tIns="91425" rIns="91425" bIns="91425" anchor="ctr" anchorCtr="0">
            <a:noAutofit/>
          </a:bodyPr>
          <a:lstStyle>
            <a:lvl1pPr lvl="0" algn="r">
              <a:buNone/>
              <a:defRPr sz="1800">
                <a:solidFill>
                  <a:schemeClr val="lt1"/>
                </a:solidFill>
                <a:latin typeface="Source Serif Pro"/>
                <a:ea typeface="Source Serif Pro"/>
                <a:cs typeface="Source Serif Pro"/>
                <a:sym typeface="Source Serif Pro"/>
              </a:defRPr>
            </a:lvl1pPr>
            <a:lvl2pPr lvl="1" algn="r">
              <a:buNone/>
              <a:defRPr sz="1800">
                <a:solidFill>
                  <a:schemeClr val="lt1"/>
                </a:solidFill>
                <a:latin typeface="Source Serif Pro"/>
                <a:ea typeface="Source Serif Pro"/>
                <a:cs typeface="Source Serif Pro"/>
                <a:sym typeface="Source Serif Pro"/>
              </a:defRPr>
            </a:lvl2pPr>
            <a:lvl3pPr lvl="2" algn="r">
              <a:buNone/>
              <a:defRPr sz="1800">
                <a:solidFill>
                  <a:schemeClr val="lt1"/>
                </a:solidFill>
                <a:latin typeface="Source Serif Pro"/>
                <a:ea typeface="Source Serif Pro"/>
                <a:cs typeface="Source Serif Pro"/>
                <a:sym typeface="Source Serif Pro"/>
              </a:defRPr>
            </a:lvl3pPr>
            <a:lvl4pPr lvl="3" algn="r">
              <a:buNone/>
              <a:defRPr sz="1800">
                <a:solidFill>
                  <a:schemeClr val="lt1"/>
                </a:solidFill>
                <a:latin typeface="Source Serif Pro"/>
                <a:ea typeface="Source Serif Pro"/>
                <a:cs typeface="Source Serif Pro"/>
                <a:sym typeface="Source Serif Pro"/>
              </a:defRPr>
            </a:lvl4pPr>
            <a:lvl5pPr lvl="4" algn="r">
              <a:buNone/>
              <a:defRPr sz="1800">
                <a:solidFill>
                  <a:schemeClr val="lt1"/>
                </a:solidFill>
                <a:latin typeface="Source Serif Pro"/>
                <a:ea typeface="Source Serif Pro"/>
                <a:cs typeface="Source Serif Pro"/>
                <a:sym typeface="Source Serif Pro"/>
              </a:defRPr>
            </a:lvl5pPr>
            <a:lvl6pPr lvl="5" algn="r">
              <a:buNone/>
              <a:defRPr sz="1800">
                <a:solidFill>
                  <a:schemeClr val="lt1"/>
                </a:solidFill>
                <a:latin typeface="Source Serif Pro"/>
                <a:ea typeface="Source Serif Pro"/>
                <a:cs typeface="Source Serif Pro"/>
                <a:sym typeface="Source Serif Pro"/>
              </a:defRPr>
            </a:lvl6pPr>
            <a:lvl7pPr lvl="6" algn="r">
              <a:buNone/>
              <a:defRPr sz="1800">
                <a:solidFill>
                  <a:schemeClr val="lt1"/>
                </a:solidFill>
                <a:latin typeface="Source Serif Pro"/>
                <a:ea typeface="Source Serif Pro"/>
                <a:cs typeface="Source Serif Pro"/>
                <a:sym typeface="Source Serif Pro"/>
              </a:defRPr>
            </a:lvl7pPr>
            <a:lvl8pPr lvl="7" algn="r">
              <a:buNone/>
              <a:defRPr sz="1800">
                <a:solidFill>
                  <a:schemeClr val="lt1"/>
                </a:solidFill>
                <a:latin typeface="Source Serif Pro"/>
                <a:ea typeface="Source Serif Pro"/>
                <a:cs typeface="Source Serif Pro"/>
                <a:sym typeface="Source Serif Pro"/>
              </a:defRPr>
            </a:lvl8pPr>
            <a:lvl9pPr lvl="8" algn="r">
              <a:buNone/>
              <a:defRPr sz="1800">
                <a:solidFill>
                  <a:schemeClr val="lt1"/>
                </a:solidFill>
                <a:latin typeface="Source Serif Pro"/>
                <a:ea typeface="Source Serif Pro"/>
                <a:cs typeface="Source Serif Pro"/>
                <a:sym typeface="Source Serif Pro"/>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3">
            <a:alphaModFix/>
          </a:blip>
          <a:stretch>
            <a:fillRect/>
          </a:stretch>
        </p:blipFill>
        <p:spPr>
          <a:xfrm>
            <a:off x="0" y="1714500"/>
            <a:ext cx="9144000" cy="5143500"/>
          </a:xfrm>
          <a:prstGeom prst="rect">
            <a:avLst/>
          </a:prstGeom>
          <a:noFill/>
          <a:ln>
            <a:noFill/>
          </a:ln>
        </p:spPr>
      </p:pic>
    </p:spTree>
    <p:extLst>
      <p:ext uri="{BB962C8B-B14F-4D97-AF65-F5344CB8AC3E}">
        <p14:creationId xmlns:p14="http://schemas.microsoft.com/office/powerpoint/2010/main" val="2342672633"/>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1324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273767"/>
            <a:ext cx="8222100" cy="10236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lt1"/>
              </a:buClr>
              <a:buSzPts val="3600"/>
              <a:buFont typeface="Garamond"/>
              <a:buNone/>
              <a:defRPr sz="3600" b="1">
                <a:solidFill>
                  <a:schemeClr val="lt1"/>
                </a:solidFill>
                <a:latin typeface="Garamond"/>
                <a:ea typeface="Garamond"/>
                <a:cs typeface="Garamond"/>
                <a:sym typeface="Garamond"/>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847567"/>
            <a:ext cx="8222100" cy="3613600"/>
          </a:xfrm>
          <a:prstGeom prst="rect">
            <a:avLst/>
          </a:prstGeom>
          <a:noFill/>
          <a:ln>
            <a:noFill/>
          </a:ln>
        </p:spPr>
        <p:txBody>
          <a:bodyPr spcFirstLastPara="1" wrap="square" lIns="91425" tIns="91425" rIns="91425" bIns="91425" anchor="t" anchorCtr="0"/>
          <a:lstStyle>
            <a:lvl1pPr marL="457200" lvl="0" indent="-381000" rtl="0">
              <a:lnSpc>
                <a:spcPct val="115000"/>
              </a:lnSpc>
              <a:spcBef>
                <a:spcPts val="0"/>
              </a:spcBef>
              <a:spcAft>
                <a:spcPts val="0"/>
              </a:spcAft>
              <a:buClr>
                <a:schemeClr val="lt1"/>
              </a:buClr>
              <a:buSzPts val="2400"/>
              <a:buFont typeface="Garamond"/>
              <a:buChar char="●"/>
              <a:defRPr sz="2400">
                <a:solidFill>
                  <a:schemeClr val="lt1"/>
                </a:solidFill>
                <a:latin typeface="Garamond"/>
                <a:ea typeface="Garamond"/>
                <a:cs typeface="Garamond"/>
                <a:sym typeface="Garamond"/>
              </a:defRPr>
            </a:lvl1pPr>
            <a:lvl2pPr marL="914400" lvl="1" indent="-381000" rtl="0">
              <a:lnSpc>
                <a:spcPct val="115000"/>
              </a:lnSpc>
              <a:spcBef>
                <a:spcPts val="1600"/>
              </a:spcBef>
              <a:spcAft>
                <a:spcPts val="0"/>
              </a:spcAft>
              <a:buClr>
                <a:schemeClr val="lt1"/>
              </a:buClr>
              <a:buSzPts val="2400"/>
              <a:buFont typeface="Garamond"/>
              <a:buChar char="○"/>
              <a:defRPr sz="2400">
                <a:solidFill>
                  <a:schemeClr val="lt1"/>
                </a:solidFill>
                <a:latin typeface="Garamond"/>
                <a:ea typeface="Garamond"/>
                <a:cs typeface="Garamond"/>
                <a:sym typeface="Garamond"/>
              </a:defRPr>
            </a:lvl2pPr>
            <a:lvl3pPr marL="1371600" lvl="2" indent="-381000" rtl="0">
              <a:lnSpc>
                <a:spcPct val="115000"/>
              </a:lnSpc>
              <a:spcBef>
                <a:spcPts val="1600"/>
              </a:spcBef>
              <a:spcAft>
                <a:spcPts val="0"/>
              </a:spcAft>
              <a:buClr>
                <a:schemeClr val="lt1"/>
              </a:buClr>
              <a:buSzPts val="2400"/>
              <a:buFont typeface="Garamond"/>
              <a:buChar char="■"/>
              <a:defRPr sz="2400">
                <a:solidFill>
                  <a:schemeClr val="lt1"/>
                </a:solidFill>
                <a:latin typeface="Garamond"/>
                <a:ea typeface="Garamond"/>
                <a:cs typeface="Garamond"/>
                <a:sym typeface="Garamond"/>
              </a:defRPr>
            </a:lvl3pPr>
            <a:lvl4pPr marL="1828800" lvl="3" indent="-381000" rtl="0">
              <a:lnSpc>
                <a:spcPct val="115000"/>
              </a:lnSpc>
              <a:spcBef>
                <a:spcPts val="1600"/>
              </a:spcBef>
              <a:spcAft>
                <a:spcPts val="0"/>
              </a:spcAft>
              <a:buClr>
                <a:schemeClr val="lt1"/>
              </a:buClr>
              <a:buSzPts val="2400"/>
              <a:buFont typeface="Garamond"/>
              <a:buChar char="●"/>
              <a:defRPr sz="2400">
                <a:solidFill>
                  <a:schemeClr val="lt1"/>
                </a:solidFill>
                <a:latin typeface="Garamond"/>
                <a:ea typeface="Garamond"/>
                <a:cs typeface="Garamond"/>
                <a:sym typeface="Garamond"/>
              </a:defRPr>
            </a:lvl4pPr>
            <a:lvl5pPr marL="2286000" lvl="4" indent="-381000" rtl="0">
              <a:lnSpc>
                <a:spcPct val="115000"/>
              </a:lnSpc>
              <a:spcBef>
                <a:spcPts val="1600"/>
              </a:spcBef>
              <a:spcAft>
                <a:spcPts val="0"/>
              </a:spcAft>
              <a:buClr>
                <a:schemeClr val="lt1"/>
              </a:buClr>
              <a:buSzPts val="2400"/>
              <a:buFont typeface="Garamond"/>
              <a:buChar char="○"/>
              <a:defRPr sz="2400">
                <a:solidFill>
                  <a:schemeClr val="lt1"/>
                </a:solidFill>
                <a:latin typeface="Garamond"/>
                <a:ea typeface="Garamond"/>
                <a:cs typeface="Garamond"/>
                <a:sym typeface="Garamond"/>
              </a:defRPr>
            </a:lvl5pPr>
            <a:lvl6pPr marL="2743200" lvl="5" indent="-381000" rtl="0">
              <a:lnSpc>
                <a:spcPct val="115000"/>
              </a:lnSpc>
              <a:spcBef>
                <a:spcPts val="1600"/>
              </a:spcBef>
              <a:spcAft>
                <a:spcPts val="0"/>
              </a:spcAft>
              <a:buClr>
                <a:schemeClr val="lt1"/>
              </a:buClr>
              <a:buSzPts val="2400"/>
              <a:buFont typeface="Garamond"/>
              <a:buChar char="■"/>
              <a:defRPr sz="2400">
                <a:solidFill>
                  <a:schemeClr val="lt1"/>
                </a:solidFill>
                <a:latin typeface="Garamond"/>
                <a:ea typeface="Garamond"/>
                <a:cs typeface="Garamond"/>
                <a:sym typeface="Garamond"/>
              </a:defRPr>
            </a:lvl6pPr>
            <a:lvl7pPr marL="3200400" lvl="6" indent="-381000" rtl="0">
              <a:lnSpc>
                <a:spcPct val="115000"/>
              </a:lnSpc>
              <a:spcBef>
                <a:spcPts val="1600"/>
              </a:spcBef>
              <a:spcAft>
                <a:spcPts val="0"/>
              </a:spcAft>
              <a:buClr>
                <a:schemeClr val="lt1"/>
              </a:buClr>
              <a:buSzPts val="2400"/>
              <a:buFont typeface="Garamond"/>
              <a:buChar char="●"/>
              <a:defRPr sz="2400">
                <a:solidFill>
                  <a:schemeClr val="lt1"/>
                </a:solidFill>
                <a:latin typeface="Garamond"/>
                <a:ea typeface="Garamond"/>
                <a:cs typeface="Garamond"/>
                <a:sym typeface="Garamond"/>
              </a:defRPr>
            </a:lvl7pPr>
            <a:lvl8pPr marL="3657600" lvl="7" indent="-381000" rtl="0">
              <a:lnSpc>
                <a:spcPct val="115000"/>
              </a:lnSpc>
              <a:spcBef>
                <a:spcPts val="1600"/>
              </a:spcBef>
              <a:spcAft>
                <a:spcPts val="0"/>
              </a:spcAft>
              <a:buClr>
                <a:schemeClr val="lt1"/>
              </a:buClr>
              <a:buSzPts val="2400"/>
              <a:buFont typeface="Garamond"/>
              <a:buChar char="○"/>
              <a:defRPr sz="2400">
                <a:solidFill>
                  <a:schemeClr val="lt1"/>
                </a:solidFill>
                <a:latin typeface="Garamond"/>
                <a:ea typeface="Garamond"/>
                <a:cs typeface="Garamond"/>
                <a:sym typeface="Garamond"/>
              </a:defRPr>
            </a:lvl8pPr>
            <a:lvl9pPr marL="4114800" lvl="8" indent="-381000" rtl="0">
              <a:lnSpc>
                <a:spcPct val="115000"/>
              </a:lnSpc>
              <a:spcBef>
                <a:spcPts val="1600"/>
              </a:spcBef>
              <a:spcAft>
                <a:spcPts val="1600"/>
              </a:spcAft>
              <a:buClr>
                <a:schemeClr val="lt1"/>
              </a:buClr>
              <a:buSzPts val="2400"/>
              <a:buFont typeface="Garamond"/>
              <a:buChar char="■"/>
              <a:defRPr sz="2400">
                <a:solidFill>
                  <a:schemeClr val="lt1"/>
                </a:solidFill>
                <a:latin typeface="Garamond"/>
                <a:ea typeface="Garamond"/>
                <a:cs typeface="Garamond"/>
                <a:sym typeface="Garamond"/>
              </a:defRPr>
            </a:lvl9pPr>
          </a:lstStyle>
          <a:p>
            <a:endParaRPr/>
          </a:p>
        </p:txBody>
      </p:sp>
      <p:sp>
        <p:nvSpPr>
          <p:cNvPr id="8" name="Google Shape;8;p1"/>
          <p:cNvSpPr txBox="1">
            <a:spLocks noGrp="1"/>
          </p:cNvSpPr>
          <p:nvPr>
            <p:ph type="sldNum" idx="12"/>
          </p:nvPr>
        </p:nvSpPr>
        <p:spPr>
          <a:xfrm>
            <a:off x="8523541" y="6260831"/>
            <a:ext cx="5487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9856811"/>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2D86BCE5-C9A4-4945-8BFC-1FD177EAAC1E}" type="datetimeFigureOut">
              <a:rPr lang="en-US" smtClean="0"/>
              <a:t>4/29/2019</a:t>
            </a:fld>
            <a:endParaRPr lang="en-US"/>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4DBD4336-63EA-754E-8BF2-EF96605B69A9}" type="slidenum">
              <a:rPr lang="en-US" smtClean="0"/>
              <a:t>‹#›</a:t>
            </a:fld>
            <a:endParaRPr lang="en-US"/>
          </a:p>
        </p:txBody>
      </p:sp>
    </p:spTree>
    <p:extLst>
      <p:ext uri="{BB962C8B-B14F-4D97-AF65-F5344CB8AC3E}">
        <p14:creationId xmlns:p14="http://schemas.microsoft.com/office/powerpoint/2010/main" val="144045099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93"/>
        <p:cNvGrpSpPr/>
        <p:nvPr/>
      </p:nvGrpSpPr>
      <p:grpSpPr>
        <a:xfrm>
          <a:off x="0" y="0"/>
          <a:ext cx="0" cy="0"/>
          <a:chOff x="0" y="0"/>
          <a:chExt cx="0" cy="0"/>
        </a:xfrm>
      </p:grpSpPr>
      <p:cxnSp>
        <p:nvCxnSpPr>
          <p:cNvPr id="694" name="Google Shape;694;p112"/>
          <p:cNvCxnSpPr/>
          <p:nvPr/>
        </p:nvCxnSpPr>
        <p:spPr>
          <a:xfrm rot="10800000">
            <a:off x="0" y="6225417"/>
            <a:ext cx="9144000" cy="0"/>
          </a:xfrm>
          <a:prstGeom prst="straightConnector1">
            <a:avLst/>
          </a:prstGeom>
          <a:noFill/>
          <a:ln w="25400" cap="flat" cmpd="sng">
            <a:solidFill>
              <a:srgbClr val="C8CACA"/>
            </a:solidFill>
            <a:prstDash val="solid"/>
            <a:round/>
            <a:headEnd type="none" w="sm" len="sm"/>
            <a:tailEnd type="none" w="sm" len="sm"/>
          </a:ln>
        </p:spPr>
      </p:cxnSp>
      <p:pic>
        <p:nvPicPr>
          <p:cNvPr id="695" name="Google Shape;695;p112"/>
          <p:cNvPicPr preferRelativeResize="0"/>
          <p:nvPr/>
        </p:nvPicPr>
        <p:blipFill rotWithShape="1">
          <a:blip r:embed="rId20">
            <a:alphaModFix/>
          </a:blip>
          <a:srcRect/>
          <a:stretch/>
        </p:blipFill>
        <p:spPr>
          <a:xfrm>
            <a:off x="7050024" y="6359693"/>
            <a:ext cx="1900274" cy="364033"/>
          </a:xfrm>
          <a:prstGeom prst="rect">
            <a:avLst/>
          </a:prstGeom>
          <a:noFill/>
          <a:ln>
            <a:noFill/>
          </a:ln>
        </p:spPr>
      </p:pic>
      <p:sp>
        <p:nvSpPr>
          <p:cNvPr id="696" name="Google Shape;696;p112"/>
          <p:cNvSpPr txBox="1">
            <a:spLocks noGrp="1"/>
          </p:cNvSpPr>
          <p:nvPr>
            <p:ph type="sldNum" idx="12"/>
          </p:nvPr>
        </p:nvSpPr>
        <p:spPr>
          <a:xfrm>
            <a:off x="537766" y="64469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
        <p:nvSpPr>
          <p:cNvPr id="697" name="Google Shape;697;p112"/>
          <p:cNvSpPr txBox="1"/>
          <p:nvPr/>
        </p:nvSpPr>
        <p:spPr>
          <a:xfrm>
            <a:off x="985800" y="6335933"/>
            <a:ext cx="3995700" cy="4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Lato"/>
                <a:ea typeface="Lato"/>
                <a:cs typeface="Lato"/>
                <a:sym typeface="Lato"/>
              </a:rPr>
              <a:t>© 2018 Common Sense Media. All rights reserved.  </a:t>
            </a:r>
            <a:r>
              <a:rPr lang="en" sz="1000" b="1">
                <a:solidFill>
                  <a:srgbClr val="249A10"/>
                </a:solidFill>
                <a:latin typeface="Lato"/>
                <a:ea typeface="Lato"/>
                <a:cs typeface="Lato"/>
                <a:sym typeface="Lato"/>
              </a:rPr>
              <a:t>www.commonsense.org</a:t>
            </a:r>
            <a:endParaRPr sz="1000" b="1">
              <a:solidFill>
                <a:srgbClr val="249A10"/>
              </a:solidFill>
              <a:latin typeface="Lato"/>
              <a:ea typeface="Lato"/>
              <a:cs typeface="Lato"/>
              <a:sym typeface="Lato"/>
            </a:endParaRPr>
          </a:p>
        </p:txBody>
      </p:sp>
    </p:spTree>
    <p:extLst>
      <p:ext uri="{BB962C8B-B14F-4D97-AF65-F5344CB8AC3E}">
        <p14:creationId xmlns:p14="http://schemas.microsoft.com/office/powerpoint/2010/main" val="222496476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8" r:id="rId15"/>
    <p:sldLayoutId id="2147483739" r:id="rId16"/>
    <p:sldLayoutId id="2147483740" r:id="rId17"/>
    <p:sldLayoutId id="214748374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04"/>
        <p:cNvGrpSpPr/>
        <p:nvPr/>
      </p:nvGrpSpPr>
      <p:grpSpPr>
        <a:xfrm>
          <a:off x="0" y="0"/>
          <a:ext cx="0" cy="0"/>
          <a:chOff x="0" y="0"/>
          <a:chExt cx="0" cy="0"/>
        </a:xfrm>
      </p:grpSpPr>
      <p:cxnSp>
        <p:nvCxnSpPr>
          <p:cNvPr id="905" name="Google Shape;905;p152"/>
          <p:cNvCxnSpPr/>
          <p:nvPr/>
        </p:nvCxnSpPr>
        <p:spPr>
          <a:xfrm rot="10800000">
            <a:off x="1" y="6225417"/>
            <a:ext cx="9144000" cy="0"/>
          </a:xfrm>
          <a:prstGeom prst="straightConnector1">
            <a:avLst/>
          </a:prstGeom>
          <a:noFill/>
          <a:ln w="25400" cap="flat" cmpd="sng">
            <a:solidFill>
              <a:srgbClr val="C8CACA"/>
            </a:solidFill>
            <a:prstDash val="solid"/>
            <a:round/>
            <a:headEnd type="none" w="sm" len="sm"/>
            <a:tailEnd type="none" w="sm" len="sm"/>
          </a:ln>
        </p:spPr>
      </p:cxnSp>
      <p:sp>
        <p:nvSpPr>
          <p:cNvPr id="906" name="Google Shape;906;p152"/>
          <p:cNvSpPr txBox="1">
            <a:spLocks noGrp="1"/>
          </p:cNvSpPr>
          <p:nvPr>
            <p:ph type="title"/>
          </p:nvPr>
        </p:nvSpPr>
        <p:spPr>
          <a:xfrm>
            <a:off x="506941" y="279748"/>
            <a:ext cx="8046000" cy="11432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33A544"/>
              </a:buClr>
              <a:buSzPts val="1100"/>
              <a:buFont typeface="Lato"/>
              <a:buNone/>
              <a:defRPr sz="2400" b="1" i="0" u="none" strike="noStrike" cap="none">
                <a:solidFill>
                  <a:srgbClr val="33A544"/>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2pPr>
            <a:lvl3pPr marL="0" marR="0" lvl="2"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3pPr>
            <a:lvl4pPr marL="0" marR="0" lvl="3"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4pPr>
            <a:lvl5pPr marL="0" marR="0" lvl="4"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5pPr>
            <a:lvl6pPr marL="0" marR="0" lvl="5"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6pPr>
            <a:lvl7pPr marL="0" marR="0" lvl="6"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7pPr>
            <a:lvl8pPr marL="0" marR="0" lvl="7"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8pPr>
            <a:lvl9pPr marL="0" marR="0" lvl="8" indent="0" algn="l" rtl="0">
              <a:lnSpc>
                <a:spcPct val="90000"/>
              </a:lnSpc>
              <a:spcBef>
                <a:spcPts val="0"/>
              </a:spcBef>
              <a:spcAft>
                <a:spcPts val="0"/>
              </a:spcAft>
              <a:buClr>
                <a:srgbClr val="33A544"/>
              </a:buClr>
              <a:buSzPts val="1100"/>
              <a:buFont typeface="Lato Black"/>
              <a:buNone/>
              <a:defRPr sz="2100" b="0" i="0" u="none" strike="noStrike" cap="none">
                <a:solidFill>
                  <a:srgbClr val="33A544"/>
                </a:solidFill>
                <a:latin typeface="Lato Black"/>
                <a:ea typeface="Lato Black"/>
                <a:cs typeface="Lato Black"/>
                <a:sym typeface="Lato Black"/>
              </a:defRPr>
            </a:lvl9pPr>
          </a:lstStyle>
          <a:p>
            <a:endParaRPr/>
          </a:p>
        </p:txBody>
      </p:sp>
      <p:sp>
        <p:nvSpPr>
          <p:cNvPr id="907" name="Google Shape;907;p152"/>
          <p:cNvSpPr txBox="1">
            <a:spLocks noGrp="1"/>
          </p:cNvSpPr>
          <p:nvPr>
            <p:ph type="sldNum" idx="12"/>
          </p:nvPr>
        </p:nvSpPr>
        <p:spPr>
          <a:xfrm>
            <a:off x="506941" y="64004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
        <p:nvSpPr>
          <p:cNvPr id="908" name="Google Shape;908;p152"/>
          <p:cNvSpPr txBox="1">
            <a:spLocks noGrp="1"/>
          </p:cNvSpPr>
          <p:nvPr>
            <p:ph type="body" idx="1"/>
          </p:nvPr>
        </p:nvSpPr>
        <p:spPr>
          <a:xfrm>
            <a:off x="506941" y="1511639"/>
            <a:ext cx="8046000" cy="4526000"/>
          </a:xfrm>
          <a:prstGeom prst="rect">
            <a:avLst/>
          </a:prstGeom>
          <a:noFill/>
          <a:ln>
            <a:noFill/>
          </a:ln>
        </p:spPr>
        <p:txBody>
          <a:bodyPr spcFirstLastPara="1" wrap="square" lIns="68575" tIns="68575" rIns="68575" bIns="68575" anchor="t" anchorCtr="0"/>
          <a:lstStyle>
            <a:lvl1pPr marL="457200" marR="0" lvl="0" indent="-228600" algn="l" rtl="0">
              <a:lnSpc>
                <a:spcPct val="100000"/>
              </a:lnSpc>
              <a:spcBef>
                <a:spcPts val="300"/>
              </a:spcBef>
              <a:spcAft>
                <a:spcPts val="0"/>
              </a:spcAft>
              <a:buClr>
                <a:schemeClr val="lt1"/>
              </a:buClr>
              <a:buSzPts val="1100"/>
              <a:buFont typeface="Lato"/>
              <a:buNone/>
              <a:defRPr sz="1800" b="0" i="0" u="none" strike="noStrike" cap="none">
                <a:solidFill>
                  <a:schemeClr val="lt1"/>
                </a:solidFill>
                <a:latin typeface="Lato"/>
                <a:ea typeface="Lato"/>
                <a:cs typeface="Lato"/>
                <a:sym typeface="Lato"/>
              </a:defRPr>
            </a:lvl1pPr>
            <a:lvl2pPr marL="914400" marR="0" lvl="1" indent="-336550" algn="l" rtl="0">
              <a:lnSpc>
                <a:spcPct val="100000"/>
              </a:lnSpc>
              <a:spcBef>
                <a:spcPts val="300"/>
              </a:spcBef>
              <a:spcAft>
                <a:spcPts val="0"/>
              </a:spcAft>
              <a:buClr>
                <a:schemeClr val="lt1"/>
              </a:buClr>
              <a:buSzPts val="1700"/>
              <a:buFont typeface="Lato"/>
              <a:buChar char="•"/>
              <a:defRPr sz="1700" b="0" i="0" u="none" strike="noStrike" cap="none">
                <a:solidFill>
                  <a:schemeClr val="lt1"/>
                </a:solidFill>
                <a:latin typeface="Lato"/>
                <a:ea typeface="Lato"/>
                <a:cs typeface="Lato"/>
                <a:sym typeface="Lato"/>
              </a:defRPr>
            </a:lvl2pPr>
            <a:lvl3pPr marL="1371600" marR="0" lvl="2"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3pPr>
            <a:lvl4pPr marL="1828800" marR="0" lvl="3" indent="-323850" algn="l" rtl="0">
              <a:lnSpc>
                <a:spcPct val="100000"/>
              </a:lnSpc>
              <a:spcBef>
                <a:spcPts val="300"/>
              </a:spcBef>
              <a:spcAft>
                <a:spcPts val="0"/>
              </a:spcAft>
              <a:buClr>
                <a:schemeClr val="lt1"/>
              </a:buClr>
              <a:buSzPts val="1500"/>
              <a:buFont typeface="Lato"/>
              <a:buChar char="•"/>
              <a:defRPr sz="1500" b="0" i="0" u="none" strike="noStrike" cap="none">
                <a:solidFill>
                  <a:schemeClr val="lt1"/>
                </a:solidFill>
                <a:latin typeface="Lato"/>
                <a:ea typeface="Lato"/>
                <a:cs typeface="Lato"/>
                <a:sym typeface="Lato"/>
              </a:defRPr>
            </a:lvl4pPr>
            <a:lvl5pPr marL="2286000" marR="0" lvl="4"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5pPr>
            <a:lvl6pPr marL="2743200" marR="0" lvl="5"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6pPr>
            <a:lvl7pPr marL="3200400" marR="0" lvl="6"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7pPr>
            <a:lvl8pPr marL="3657600" marR="0" lvl="7"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8pPr>
            <a:lvl9pPr marL="4114800" marR="0" lvl="8" indent="-336550" algn="l" rtl="0">
              <a:lnSpc>
                <a:spcPct val="100000"/>
              </a:lnSpc>
              <a:spcBef>
                <a:spcPts val="300"/>
              </a:spcBef>
              <a:spcAft>
                <a:spcPts val="0"/>
              </a:spcAft>
              <a:buClr>
                <a:srgbClr val="3B3A3C"/>
              </a:buClr>
              <a:buSzPts val="1700"/>
              <a:buFont typeface="Lato"/>
              <a:buChar char="•"/>
              <a:defRPr sz="1700" b="0" i="0" u="none" strike="noStrike" cap="none">
                <a:solidFill>
                  <a:srgbClr val="3B3A3C"/>
                </a:solidFill>
                <a:latin typeface="Lato"/>
                <a:ea typeface="Lato"/>
                <a:cs typeface="Lato"/>
                <a:sym typeface="Lato"/>
              </a:defRPr>
            </a:lvl9pPr>
          </a:lstStyle>
          <a:p>
            <a:endParaRPr/>
          </a:p>
        </p:txBody>
      </p:sp>
      <p:pic>
        <p:nvPicPr>
          <p:cNvPr id="909" name="Google Shape;909;p152"/>
          <p:cNvPicPr preferRelativeResize="0"/>
          <p:nvPr/>
        </p:nvPicPr>
        <p:blipFill>
          <a:blip r:embed="rId33">
            <a:alphaModFix/>
          </a:blip>
          <a:stretch>
            <a:fillRect/>
          </a:stretch>
        </p:blipFill>
        <p:spPr>
          <a:xfrm>
            <a:off x="6085600" y="6388834"/>
            <a:ext cx="2877633" cy="364033"/>
          </a:xfrm>
          <a:prstGeom prst="rect">
            <a:avLst/>
          </a:prstGeom>
          <a:noFill/>
          <a:ln>
            <a:noFill/>
          </a:ln>
        </p:spPr>
      </p:pic>
    </p:spTree>
    <p:extLst>
      <p:ext uri="{BB962C8B-B14F-4D97-AF65-F5344CB8AC3E}">
        <p14:creationId xmlns:p14="http://schemas.microsoft.com/office/powerpoint/2010/main" val="4181421363"/>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3"/>
        <p:cNvGrpSpPr/>
        <p:nvPr/>
      </p:nvGrpSpPr>
      <p:grpSpPr>
        <a:xfrm>
          <a:off x="0" y="0"/>
          <a:ext cx="0" cy="0"/>
          <a:chOff x="0" y="0"/>
          <a:chExt cx="0" cy="0"/>
        </a:xfrm>
      </p:grpSpPr>
      <p:sp>
        <p:nvSpPr>
          <p:cNvPr id="314" name="Google Shape;314;p66"/>
          <p:cNvSpPr txBox="1">
            <a:spLocks noGrp="1"/>
          </p:cNvSpPr>
          <p:nvPr>
            <p:ph type="sldNum" idx="12"/>
          </p:nvPr>
        </p:nvSpPr>
        <p:spPr>
          <a:xfrm>
            <a:off x="506941" y="6400435"/>
            <a:ext cx="208800" cy="2768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SzPts val="225"/>
              <a:buFont typeface="Lato"/>
              <a:buNone/>
              <a:defRPr sz="9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pic>
        <p:nvPicPr>
          <p:cNvPr id="315" name="Google Shape;315;p66"/>
          <p:cNvPicPr preferRelativeResize="0"/>
          <p:nvPr/>
        </p:nvPicPr>
        <p:blipFill rotWithShape="1">
          <a:blip r:embed="rId19">
            <a:alphaModFix/>
          </a:blip>
          <a:srcRect/>
          <a:stretch/>
        </p:blipFill>
        <p:spPr>
          <a:xfrm>
            <a:off x="6085600" y="6388834"/>
            <a:ext cx="2877633" cy="364033"/>
          </a:xfrm>
          <a:prstGeom prst="rect">
            <a:avLst/>
          </a:prstGeom>
          <a:noFill/>
          <a:ln>
            <a:noFill/>
          </a:ln>
        </p:spPr>
      </p:pic>
      <p:cxnSp>
        <p:nvCxnSpPr>
          <p:cNvPr id="316" name="Google Shape;316;p66"/>
          <p:cNvCxnSpPr/>
          <p:nvPr/>
        </p:nvCxnSpPr>
        <p:spPr>
          <a:xfrm rot="10800000">
            <a:off x="0" y="6225417"/>
            <a:ext cx="9144000" cy="0"/>
          </a:xfrm>
          <a:prstGeom prst="straightConnector1">
            <a:avLst/>
          </a:prstGeom>
          <a:noFill/>
          <a:ln w="25400" cap="flat" cmpd="sng">
            <a:solidFill>
              <a:srgbClr val="C8CACA"/>
            </a:solidFill>
            <a:prstDash val="solid"/>
            <a:round/>
            <a:headEnd type="none" w="sm" len="sm"/>
            <a:tailEnd type="none" w="sm" len="sm"/>
          </a:ln>
        </p:spPr>
      </p:cxnSp>
    </p:spTree>
    <p:extLst>
      <p:ext uri="{BB962C8B-B14F-4D97-AF65-F5344CB8AC3E}">
        <p14:creationId xmlns:p14="http://schemas.microsoft.com/office/powerpoint/2010/main" val="2172145010"/>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pic>
        <p:nvPicPr>
          <p:cNvPr id="51" name="Google Shape;51;p13" descr="H-LOGO-Common_Sense-screenRGB.png"/>
          <p:cNvPicPr preferRelativeResize="0"/>
          <p:nvPr/>
        </p:nvPicPr>
        <p:blipFill rotWithShape="1">
          <a:blip r:embed="rId29">
            <a:alphaModFix/>
          </a:blip>
          <a:srcRect/>
          <a:stretch/>
        </p:blipFill>
        <p:spPr>
          <a:xfrm>
            <a:off x="252499" y="6416472"/>
            <a:ext cx="1740000" cy="306400"/>
          </a:xfrm>
          <a:prstGeom prst="rect">
            <a:avLst/>
          </a:prstGeom>
          <a:noFill/>
          <a:ln>
            <a:noFill/>
          </a:ln>
        </p:spPr>
      </p:pic>
      <p:cxnSp>
        <p:nvCxnSpPr>
          <p:cNvPr id="52" name="Google Shape;52;p13"/>
          <p:cNvCxnSpPr/>
          <p:nvPr/>
        </p:nvCxnSpPr>
        <p:spPr>
          <a:xfrm rot="10800000">
            <a:off x="0" y="6296853"/>
            <a:ext cx="9144000" cy="0"/>
          </a:xfrm>
          <a:prstGeom prst="straightConnector1">
            <a:avLst/>
          </a:prstGeom>
          <a:noFill/>
          <a:ln w="25400" cap="flat" cmpd="sng">
            <a:solidFill>
              <a:srgbClr val="C8CACA"/>
            </a:solidFill>
            <a:prstDash val="solid"/>
            <a:round/>
            <a:headEnd type="none" w="sm" len="sm"/>
            <a:tailEnd type="none" w="sm" len="sm"/>
          </a:ln>
        </p:spPr>
      </p:cxnSp>
      <p:sp>
        <p:nvSpPr>
          <p:cNvPr id="53" name="Google Shape;53;p13"/>
          <p:cNvSpPr txBox="1">
            <a:spLocks noGrp="1"/>
          </p:cNvSpPr>
          <p:nvPr>
            <p:ph type="title"/>
          </p:nvPr>
        </p:nvSpPr>
        <p:spPr>
          <a:xfrm>
            <a:off x="506939" y="279741"/>
            <a:ext cx="7875000" cy="1143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33A544"/>
              </a:buClr>
              <a:buSzPts val="1400"/>
              <a:buFont typeface="Lato"/>
              <a:buNone/>
              <a:defRPr sz="2800" b="1" i="0" u="none" strike="noStrike" cap="none">
                <a:solidFill>
                  <a:srgbClr val="33A544"/>
                </a:solidFill>
                <a:latin typeface="Lato"/>
                <a:ea typeface="Lato"/>
                <a:cs typeface="Lato"/>
                <a:sym typeface="Lato"/>
              </a:defRPr>
            </a:lvl1pPr>
            <a:lvl2pPr marL="0" marR="0" lvl="1"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2pPr>
            <a:lvl3pPr marL="0" marR="0" lvl="2"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3pPr>
            <a:lvl4pPr marL="0" marR="0" lvl="3"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4pPr>
            <a:lvl5pPr marL="0" marR="0" lvl="4"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5pPr>
            <a:lvl6pPr marL="0" marR="0" lvl="5"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6pPr>
            <a:lvl7pPr marL="0" marR="0" lvl="6"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7pPr>
            <a:lvl8pPr marL="0" marR="0" lvl="7"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8pPr>
            <a:lvl9pPr marL="0" marR="0" lvl="8" indent="0" algn="l" rtl="0">
              <a:lnSpc>
                <a:spcPct val="90000"/>
              </a:lnSpc>
              <a:spcBef>
                <a:spcPts val="0"/>
              </a:spcBef>
              <a:spcAft>
                <a:spcPts val="0"/>
              </a:spcAft>
              <a:buClr>
                <a:srgbClr val="33A544"/>
              </a:buClr>
              <a:buSzPts val="1400"/>
              <a:buFont typeface="Lato"/>
              <a:buNone/>
              <a:defRPr sz="2800" b="0" i="0" u="none" strike="noStrike" cap="none">
                <a:solidFill>
                  <a:srgbClr val="33A544"/>
                </a:solidFill>
                <a:latin typeface="Lato"/>
                <a:ea typeface="Lato"/>
                <a:cs typeface="Lato"/>
                <a:sym typeface="Lato"/>
              </a:defRPr>
            </a:lvl9pPr>
          </a:lstStyle>
          <a:p>
            <a:endParaRPr/>
          </a:p>
        </p:txBody>
      </p:sp>
      <p:sp>
        <p:nvSpPr>
          <p:cNvPr id="54" name="Google Shape;54;p13"/>
          <p:cNvSpPr txBox="1">
            <a:spLocks noGrp="1"/>
          </p:cNvSpPr>
          <p:nvPr>
            <p:ph type="sldNum" idx="12"/>
          </p:nvPr>
        </p:nvSpPr>
        <p:spPr>
          <a:xfrm>
            <a:off x="8482707" y="6400435"/>
            <a:ext cx="278700" cy="276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1pPr>
            <a:lvl2pPr marL="0" marR="0" lvl="1"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2pPr>
            <a:lvl3pPr marL="0" marR="0" lvl="2"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3pPr>
            <a:lvl4pPr marL="0" marR="0" lvl="3"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4pPr>
            <a:lvl5pPr marL="0" marR="0" lvl="4"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5pPr>
            <a:lvl6pPr marL="0" marR="0" lvl="5"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6pPr>
            <a:lvl7pPr marL="0" marR="0" lvl="6"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7pPr>
            <a:lvl8pPr marL="0" marR="0" lvl="7"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8pPr>
            <a:lvl9pPr marL="0" marR="0" lvl="8" indent="0" algn="r" rtl="0">
              <a:lnSpc>
                <a:spcPct val="100000"/>
              </a:lnSpc>
              <a:spcBef>
                <a:spcPts val="0"/>
              </a:spcBef>
              <a:spcAft>
                <a:spcPts val="0"/>
              </a:spcAft>
              <a:buClr>
                <a:srgbClr val="8F8F8F"/>
              </a:buClr>
              <a:buFont typeface="Lato"/>
              <a:buNone/>
              <a:defRPr sz="1200" b="0" i="0" u="none" strike="noStrike" cap="none">
                <a:solidFill>
                  <a:srgbClr val="8F8F8F"/>
                </a:solidFill>
                <a:latin typeface="Lato"/>
                <a:ea typeface="Lato"/>
                <a:cs typeface="Lato"/>
                <a:sym typeface="Lato"/>
              </a:defRPr>
            </a:lvl9pPr>
          </a:lstStyle>
          <a:p>
            <a:fld id="{00000000-1234-1234-1234-123412341234}" type="slidenum">
              <a:rPr lang="en" smtClean="0"/>
              <a:pPr/>
              <a:t>‹#›</a:t>
            </a:fld>
            <a:endParaRPr lang="en"/>
          </a:p>
        </p:txBody>
      </p:sp>
      <p:sp>
        <p:nvSpPr>
          <p:cNvPr id="55" name="Google Shape;55;p13"/>
          <p:cNvSpPr txBox="1">
            <a:spLocks noGrp="1"/>
          </p:cNvSpPr>
          <p:nvPr>
            <p:ph type="body" idx="1"/>
          </p:nvPr>
        </p:nvSpPr>
        <p:spPr>
          <a:xfrm>
            <a:off x="506939" y="1511637"/>
            <a:ext cx="7954500" cy="4526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lt1"/>
              </a:buClr>
              <a:buSzPts val="1400"/>
              <a:buFont typeface="Lato"/>
              <a:buNone/>
              <a:defRPr sz="2200" b="0" i="0" u="none" strike="noStrike" cap="none">
                <a:solidFill>
                  <a:schemeClr val="lt1"/>
                </a:solidFill>
                <a:latin typeface="Lato"/>
                <a:ea typeface="Lato"/>
                <a:cs typeface="Lato"/>
                <a:sym typeface="Lato"/>
              </a:defRPr>
            </a:lvl1pPr>
            <a:lvl2pPr marL="914400" marR="0" lvl="1"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2pPr>
            <a:lvl3pPr marL="1371600" marR="0" lvl="2"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3pPr>
            <a:lvl4pPr marL="1828800" marR="0" lvl="3" indent="-368300" algn="l" rtl="0">
              <a:lnSpc>
                <a:spcPct val="100000"/>
              </a:lnSpc>
              <a:spcBef>
                <a:spcPts val="400"/>
              </a:spcBef>
              <a:spcAft>
                <a:spcPts val="0"/>
              </a:spcAft>
              <a:buClr>
                <a:schemeClr val="lt1"/>
              </a:buClr>
              <a:buSzPts val="2200"/>
              <a:buFont typeface="Lato"/>
              <a:buChar char="•"/>
              <a:defRPr sz="2200" b="0" i="0" u="none" strike="noStrike" cap="none">
                <a:solidFill>
                  <a:schemeClr val="lt1"/>
                </a:solidFill>
                <a:latin typeface="Lato"/>
                <a:ea typeface="Lato"/>
                <a:cs typeface="Lato"/>
                <a:sym typeface="Lato"/>
              </a:defRPr>
            </a:lvl4pPr>
            <a:lvl5pPr marL="2286000" marR="0" lvl="4"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5pPr>
            <a:lvl6pPr marL="2743200" marR="0" lvl="5"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6pPr>
            <a:lvl7pPr marL="3200400" marR="0" lvl="6"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7pPr>
            <a:lvl8pPr marL="3657600" marR="0" lvl="7"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8pPr>
            <a:lvl9pPr marL="4114800" marR="0" lvl="8" indent="-368300" algn="l" rtl="0">
              <a:lnSpc>
                <a:spcPct val="100000"/>
              </a:lnSpc>
              <a:spcBef>
                <a:spcPts val="400"/>
              </a:spcBef>
              <a:spcAft>
                <a:spcPts val="0"/>
              </a:spcAft>
              <a:buClr>
                <a:srgbClr val="3B3A3C"/>
              </a:buClr>
              <a:buSzPts val="2200"/>
              <a:buFont typeface="Lato"/>
              <a:buChar char="•"/>
              <a:defRPr sz="2200" b="0" i="0" u="none" strike="noStrike" cap="none">
                <a:solidFill>
                  <a:srgbClr val="3B3A3C"/>
                </a:solidFill>
                <a:latin typeface="Lato"/>
                <a:ea typeface="Lato"/>
                <a:cs typeface="Lato"/>
                <a:sym typeface="Lato"/>
              </a:defRPr>
            </a:lvl9pPr>
          </a:lstStyle>
          <a:p>
            <a:endParaRPr/>
          </a:p>
        </p:txBody>
      </p:sp>
      <p:sp>
        <p:nvSpPr>
          <p:cNvPr id="56" name="Google Shape;56;p13"/>
          <p:cNvSpPr txBox="1"/>
          <p:nvPr/>
        </p:nvSpPr>
        <p:spPr>
          <a:xfrm>
            <a:off x="716175" y="6168275"/>
            <a:ext cx="8158200" cy="30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800"/>
          </a:p>
          <a:p>
            <a:pPr marL="0" lvl="0" indent="0" algn="r" rtl="0">
              <a:spcBef>
                <a:spcPts val="0"/>
              </a:spcBef>
              <a:spcAft>
                <a:spcPts val="0"/>
              </a:spcAft>
              <a:buNone/>
            </a:pPr>
            <a:r>
              <a:rPr lang="en" sz="1000">
                <a:latin typeface="Lato"/>
                <a:ea typeface="Lato"/>
                <a:cs typeface="Lato"/>
                <a:sym typeface="Lato"/>
              </a:rPr>
              <a:t>© 2018 Common Sense Media. All rights reserved.  </a:t>
            </a:r>
            <a:r>
              <a:rPr lang="en" sz="1200" b="1">
                <a:solidFill>
                  <a:srgbClr val="249A10"/>
                </a:solidFill>
                <a:latin typeface="Lato"/>
                <a:ea typeface="Lato"/>
                <a:cs typeface="Lato"/>
                <a:sym typeface="Lato"/>
              </a:rPr>
              <a:t>www.commonsense.org</a:t>
            </a:r>
            <a:endParaRPr sz="1200" b="1">
              <a:solidFill>
                <a:srgbClr val="249A10"/>
              </a:solidFill>
              <a:latin typeface="Lato"/>
              <a:ea typeface="Lato"/>
              <a:cs typeface="Lato"/>
              <a:sym typeface="Lato"/>
            </a:endParaRPr>
          </a:p>
        </p:txBody>
      </p:sp>
      <p:pic>
        <p:nvPicPr>
          <p:cNvPr id="57" name="Google Shape;57;p13"/>
          <p:cNvPicPr preferRelativeResize="0"/>
          <p:nvPr/>
        </p:nvPicPr>
        <p:blipFill>
          <a:blip r:embed="rId30">
            <a:alphaModFix/>
          </a:blip>
          <a:stretch>
            <a:fillRect/>
          </a:stretch>
        </p:blipFill>
        <p:spPr>
          <a:xfrm>
            <a:off x="2210292" y="6415273"/>
            <a:ext cx="756038" cy="308700"/>
          </a:xfrm>
          <a:prstGeom prst="rect">
            <a:avLst/>
          </a:prstGeom>
          <a:noFill/>
          <a:ln>
            <a:noFill/>
          </a:ln>
        </p:spPr>
      </p:pic>
      <p:cxnSp>
        <p:nvCxnSpPr>
          <p:cNvPr id="58" name="Google Shape;58;p13"/>
          <p:cNvCxnSpPr/>
          <p:nvPr/>
        </p:nvCxnSpPr>
        <p:spPr>
          <a:xfrm>
            <a:off x="2101408" y="6400421"/>
            <a:ext cx="0" cy="338400"/>
          </a:xfrm>
          <a:prstGeom prst="straightConnector1">
            <a:avLst/>
          </a:prstGeom>
          <a:noFill/>
          <a:ln w="9525" cap="flat" cmpd="sng">
            <a:solidFill>
              <a:srgbClr val="999999"/>
            </a:solidFill>
            <a:prstDash val="solid"/>
            <a:round/>
            <a:headEnd type="none" w="med" len="med"/>
            <a:tailEnd type="none" w="med" len="med"/>
          </a:ln>
        </p:spPr>
      </p:cxnSp>
    </p:spTree>
    <p:extLst>
      <p:ext uri="{BB962C8B-B14F-4D97-AF65-F5344CB8AC3E}">
        <p14:creationId xmlns:p14="http://schemas.microsoft.com/office/powerpoint/2010/main" val="3358818686"/>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1.xml"/><Relationship Id="rId1" Type="http://schemas.openxmlformats.org/officeDocument/2006/relationships/slideLayout" Target="../slideLayouts/slideLayout47.xml"/><Relationship Id="rId4" Type="http://schemas.openxmlformats.org/officeDocument/2006/relationships/image" Target="../media/image64.tiff"/></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6.xml"/><Relationship Id="rId1" Type="http://schemas.openxmlformats.org/officeDocument/2006/relationships/slideLayout" Target="../slideLayouts/slideLayout47.xml"/><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47.xml"/><Relationship Id="rId4" Type="http://schemas.openxmlformats.org/officeDocument/2006/relationships/image" Target="../media/image74.JPG"/></Relationships>
</file>

<file path=ppt/slides/_rels/slide39.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47.xml"/><Relationship Id="rId4" Type="http://schemas.openxmlformats.org/officeDocument/2006/relationships/image" Target="../media/image80.tiff"/></Relationships>
</file>

<file path=ppt/slides/_rels/slide4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hyperlink" Target="https://www.kappanonline.org/childhood-changed-tweens-technology-mental-health-identity-fagell/" TargetMode="External"/><Relationship Id="rId2" Type="http://schemas.openxmlformats.org/officeDocument/2006/relationships/hyperlink" Target="https://asklistenlearn.org/five-truths-about-middle-schoolers-and-how-parents-can-make-the-most-of-a-critical-phase/" TargetMode="External"/><Relationship Id="rId1" Type="http://schemas.openxmlformats.org/officeDocument/2006/relationships/slideLayout" Target="../slideLayouts/slideLayout16.xml"/><Relationship Id="rId4" Type="http://schemas.openxmlformats.org/officeDocument/2006/relationships/hyperlink" Target="https://www.washingtonpost.com/lifestyle/2019/03/18/six-ways-parents-schools-can-tackle-spike-teen-suicide/?utm_term=.27318eb3f496"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hyperlink" Target="mailto:bhuth@commonsense.org" TargetMode="External"/><Relationship Id="rId2" Type="http://schemas.openxmlformats.org/officeDocument/2006/relationships/notesSlide" Target="../notesSlides/notesSlide38.xml"/><Relationship Id="rId1" Type="http://schemas.openxmlformats.org/officeDocument/2006/relationships/slideLayout" Target="../slideLayouts/slideLayout94.xml"/><Relationship Id="rId4" Type="http://schemas.openxmlformats.org/officeDocument/2006/relationships/image" Target="../media/image9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107.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9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3.xml"/><Relationship Id="rId1" Type="http://schemas.openxmlformats.org/officeDocument/2006/relationships/slideLayout" Target="../slideLayouts/slideLayout130.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3" Type="http://schemas.openxmlformats.org/officeDocument/2006/relationships/hyperlink" Target="http://www.youtube.com/watch?v=UGG_HkO9w-U" TargetMode="External"/><Relationship Id="rId2" Type="http://schemas.openxmlformats.org/officeDocument/2006/relationships/notesSlide" Target="../notesSlides/notesSlide46.xml"/><Relationship Id="rId1" Type="http://schemas.openxmlformats.org/officeDocument/2006/relationships/slideLayout" Target="../slideLayouts/slideLayout59.xml"/><Relationship Id="rId4" Type="http://schemas.openxmlformats.org/officeDocument/2006/relationships/image" Target="../media/image94.jpg"/></Relationships>
</file>

<file path=ppt/slides/_rels/slide68.xml.rels><?xml version="1.0" encoding="UTF-8" standalone="yes"?>
<Relationships xmlns="http://schemas.openxmlformats.org/package/2006/relationships"><Relationship Id="rId3" Type="http://schemas.openxmlformats.org/officeDocument/2006/relationships/hyperlink" Target="http://www.youtube.com/watch?v=JNuziJOl61o" TargetMode="External"/><Relationship Id="rId2" Type="http://schemas.openxmlformats.org/officeDocument/2006/relationships/notesSlide" Target="../notesSlides/notesSlide47.xml"/><Relationship Id="rId1" Type="http://schemas.openxmlformats.org/officeDocument/2006/relationships/slideLayout" Target="../slideLayouts/slideLayout59.xml"/><Relationship Id="rId4" Type="http://schemas.openxmlformats.org/officeDocument/2006/relationships/image" Target="../media/image95.jpg"/></Relationships>
</file>

<file path=ppt/slides/_rels/slide6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8.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3" Type="http://schemas.openxmlformats.org/officeDocument/2006/relationships/hyperlink" Target="https://www.commonsense.org/education/system/files/common_sense_family_media_agreement.pdf?x=1" TargetMode="External"/><Relationship Id="rId2" Type="http://schemas.openxmlformats.org/officeDocument/2006/relationships/notesSlide" Target="../notesSlides/notesSlide50.xml"/><Relationship Id="rId1" Type="http://schemas.openxmlformats.org/officeDocument/2006/relationships/slideLayout" Target="../slideLayouts/slideLayout60.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2.xml"/></Relationships>
</file>

<file path=ppt/slides/_rels/slide73.xml.rels><?xml version="1.0" encoding="UTF-8" standalone="yes"?>
<Relationships xmlns="http://schemas.openxmlformats.org/package/2006/relationships"><Relationship Id="rId3" Type="http://schemas.openxmlformats.org/officeDocument/2006/relationships/hyperlink" Target="http://www.youtube.com/watch?v=9HRoaXqUS0U" TargetMode="External"/><Relationship Id="rId2" Type="http://schemas.openxmlformats.org/officeDocument/2006/relationships/notesSlide" Target="../notesSlides/notesSlide52.xml"/><Relationship Id="rId1" Type="http://schemas.openxmlformats.org/officeDocument/2006/relationships/slideLayout" Target="../slideLayouts/slideLayout60.xml"/><Relationship Id="rId4" Type="http://schemas.openxmlformats.org/officeDocument/2006/relationships/image" Target="../media/image99.jpg"/></Relationships>
</file>

<file path=ppt/slides/_rels/slide7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3.xml"/><Relationship Id="rId1" Type="http://schemas.openxmlformats.org/officeDocument/2006/relationships/slideLayout" Target="../slideLayouts/slideLayout104.xml"/><Relationship Id="rId5" Type="http://schemas.openxmlformats.org/officeDocument/2006/relationships/image" Target="../media/image102.jpg"/><Relationship Id="rId4" Type="http://schemas.openxmlformats.org/officeDocument/2006/relationships/image" Target="../media/image101.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5.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60.xml"/><Relationship Id="rId5" Type="http://schemas.openxmlformats.org/officeDocument/2006/relationships/image" Target="../media/image105.jpg"/><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3" Type="http://schemas.openxmlformats.org/officeDocument/2006/relationships/hyperlink" Target="https://www.commonsensemedia.org/video/what-is" TargetMode="External"/><Relationship Id="rId2" Type="http://schemas.openxmlformats.org/officeDocument/2006/relationships/notesSlide" Target="../notesSlides/notesSlide57.xml"/><Relationship Id="rId1" Type="http://schemas.openxmlformats.org/officeDocument/2006/relationships/slideLayout" Target="../slideLayouts/slideLayout60.xml"/><Relationship Id="rId6" Type="http://schemas.openxmlformats.org/officeDocument/2006/relationships/image" Target="../media/image107.jpg"/><Relationship Id="rId5" Type="http://schemas.openxmlformats.org/officeDocument/2006/relationships/hyperlink" Target="http://www.youtube.com/watch?v=xi1xl_JQMVM" TargetMode="External"/><Relationship Id="rId4" Type="http://schemas.openxmlformats.org/officeDocument/2006/relationships/image" Target="../media/image106.png"/></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19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0.xml"/><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58.xml"/><Relationship Id="rId5" Type="http://schemas.openxmlformats.org/officeDocument/2006/relationships/image" Target="../media/image117.png"/><Relationship Id="rId4" Type="http://schemas.openxmlformats.org/officeDocument/2006/relationships/hyperlink" Target="https://www.commonsensemedia.org/game-reviews/fortnit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9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1.xml"/></Relationships>
</file>

<file path=ppt/slides/_rels/slide8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4.xml"/><Relationship Id="rId1" Type="http://schemas.openxmlformats.org/officeDocument/2006/relationships/slideLayout" Target="../slideLayouts/slideLayout57.xml"/><Relationship Id="rId5" Type="http://schemas.openxmlformats.org/officeDocument/2006/relationships/image" Target="../media/image120.jpg"/><Relationship Id="rId4" Type="http://schemas.openxmlformats.org/officeDocument/2006/relationships/image" Target="../media/image11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static1.squarespace.com/static/5b7c56e255b02c683659fe43/t/5bae62a6b208fc9b61a81ca9/1538155181693/report_turningthetide.pdf"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96FDF1F5-B753-443F-BC66-15B209B60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372" y="1204981"/>
            <a:ext cx="5800691" cy="5185185"/>
          </a:xfrm>
          <a:prstGeom prst="rect">
            <a:avLst/>
          </a:prstGeom>
        </p:spPr>
      </p:pic>
    </p:spTree>
    <p:extLst>
      <p:ext uri="{BB962C8B-B14F-4D97-AF65-F5344CB8AC3E}">
        <p14:creationId xmlns:p14="http://schemas.microsoft.com/office/powerpoint/2010/main" val="38804293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457200" y="0"/>
            <a:ext cx="8229600" cy="71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3D85C6"/>
                </a:solidFill>
                <a:latin typeface="Arvo"/>
                <a:ea typeface="Arvo"/>
                <a:cs typeface="Arvo"/>
                <a:sym typeface="Arvo"/>
              </a:rPr>
              <a:t>Attend to your messaging.</a:t>
            </a:r>
            <a:endParaRPr>
              <a:latin typeface="Arvo"/>
              <a:ea typeface="Arvo"/>
              <a:cs typeface="Arvo"/>
              <a:sym typeface="Arvo"/>
            </a:endParaRPr>
          </a:p>
        </p:txBody>
      </p:sp>
      <p:sp>
        <p:nvSpPr>
          <p:cNvPr id="56" name="Google Shape;56;p10"/>
          <p:cNvSpPr txBox="1">
            <a:spLocks noGrp="1"/>
          </p:cNvSpPr>
          <p:nvPr>
            <p:ph type="body" idx="1"/>
          </p:nvPr>
        </p:nvSpPr>
        <p:spPr>
          <a:xfrm>
            <a:off x="457200" y="711900"/>
            <a:ext cx="8229600" cy="4850700"/>
          </a:xfrm>
          <a:prstGeom prst="rect">
            <a:avLst/>
          </a:prstGeom>
        </p:spPr>
        <p:txBody>
          <a:bodyPr spcFirstLastPara="1" wrap="square" lIns="91425" tIns="91425" rIns="91425" bIns="91425" anchor="t" anchorCtr="0">
            <a:normAutofit lnSpcReduction="10000"/>
          </a:bodyPr>
          <a:lstStyle/>
          <a:p>
            <a:pPr marL="0" lvl="0" indent="0" algn="l" rtl="0">
              <a:spcBef>
                <a:spcPts val="600"/>
              </a:spcBef>
              <a:spcAft>
                <a:spcPts val="0"/>
              </a:spcAft>
              <a:buNone/>
            </a:pPr>
            <a:r>
              <a:rPr lang="en" sz="2500" dirty="0"/>
              <a:t>As parents and educators, we have tremendous influence over children and students. Our messaging and branding is strong. Consider what is being validated? </a:t>
            </a:r>
            <a:r>
              <a:rPr lang="en" sz="2500" i="1" dirty="0"/>
              <a:t>- the A? the growth? the college name/brand? the achievement? the struggle?</a:t>
            </a:r>
            <a:endParaRPr sz="2500" i="1" dirty="0"/>
          </a:p>
          <a:p>
            <a:pPr marL="0" lvl="0" indent="0" algn="l" rtl="0">
              <a:spcBef>
                <a:spcPts val="600"/>
              </a:spcBef>
              <a:spcAft>
                <a:spcPts val="0"/>
              </a:spcAft>
              <a:buNone/>
            </a:pPr>
            <a:endParaRPr sz="2500" dirty="0"/>
          </a:p>
          <a:p>
            <a:pPr marL="0" lvl="0" indent="0" algn="l" rtl="0">
              <a:spcBef>
                <a:spcPts val="600"/>
              </a:spcBef>
              <a:spcAft>
                <a:spcPts val="0"/>
              </a:spcAft>
              <a:buNone/>
            </a:pPr>
            <a:r>
              <a:rPr lang="en" sz="2500" dirty="0"/>
              <a:t>Our children are inundated by influences from social media and one another, continuously curating versions of themselves as they grow and evolve. As parents and educators, we share in this curation process. Relative to academics, our words, actions, and reactions directly inform how students self-identify. Our messaging can have positive or negative implications, as such.</a:t>
            </a:r>
            <a:endParaRPr sz="2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457200" y="0"/>
            <a:ext cx="8229600" cy="71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3D85C6"/>
                </a:solidFill>
                <a:latin typeface="Arvo"/>
                <a:ea typeface="Arvo"/>
                <a:cs typeface="Arvo"/>
                <a:sym typeface="Arvo"/>
              </a:rPr>
              <a:t>Let ‘em drive.</a:t>
            </a:r>
            <a:endParaRPr>
              <a:latin typeface="Arvo"/>
              <a:ea typeface="Arvo"/>
              <a:cs typeface="Arvo"/>
              <a:sym typeface="Arvo"/>
            </a:endParaRPr>
          </a:p>
        </p:txBody>
      </p:sp>
      <p:sp>
        <p:nvSpPr>
          <p:cNvPr id="62" name="Google Shape;62;p11"/>
          <p:cNvSpPr txBox="1">
            <a:spLocks noGrp="1"/>
          </p:cNvSpPr>
          <p:nvPr>
            <p:ph type="body" idx="1"/>
          </p:nvPr>
        </p:nvSpPr>
        <p:spPr>
          <a:xfrm>
            <a:off x="457200" y="711900"/>
            <a:ext cx="8229600" cy="4850700"/>
          </a:xfrm>
          <a:prstGeom prst="rect">
            <a:avLst/>
          </a:prstGeom>
        </p:spPr>
        <p:txBody>
          <a:bodyPr spcFirstLastPara="1" wrap="square" lIns="91425" tIns="91425" rIns="91425" bIns="91425" anchor="t" anchorCtr="0">
            <a:normAutofit lnSpcReduction="10000"/>
          </a:bodyPr>
          <a:lstStyle/>
          <a:p>
            <a:pPr marL="0" lvl="0" indent="0" algn="l" rtl="0">
              <a:spcBef>
                <a:spcPts val="600"/>
              </a:spcBef>
              <a:spcAft>
                <a:spcPts val="0"/>
              </a:spcAft>
              <a:buNone/>
            </a:pPr>
            <a:r>
              <a:rPr lang="en" sz="2500" dirty="0"/>
              <a:t>Neither adults nor schools should live vicariously through children. </a:t>
            </a:r>
            <a:endParaRPr sz="2500" dirty="0"/>
          </a:p>
          <a:p>
            <a:pPr marL="457200" lvl="0" indent="-387350" algn="l" rtl="0">
              <a:spcBef>
                <a:spcPts val="600"/>
              </a:spcBef>
              <a:spcAft>
                <a:spcPts val="0"/>
              </a:spcAft>
              <a:buSzPts val="2500"/>
              <a:buChar char="●"/>
            </a:pPr>
            <a:r>
              <a:rPr lang="en" sz="2500" dirty="0"/>
              <a:t>We are not taking Spanish; your daughter is taking Spanish.</a:t>
            </a:r>
            <a:endParaRPr sz="2500" dirty="0"/>
          </a:p>
          <a:p>
            <a:pPr marL="457200" lvl="0" indent="-387350" algn="l" rtl="0">
              <a:spcBef>
                <a:spcPts val="0"/>
              </a:spcBef>
              <a:spcAft>
                <a:spcPts val="0"/>
              </a:spcAft>
              <a:buSzPts val="2500"/>
              <a:buChar char="●"/>
            </a:pPr>
            <a:r>
              <a:rPr lang="en" sz="2500" dirty="0"/>
              <a:t>Your son is having trouble with unit circles. You are not.</a:t>
            </a:r>
            <a:endParaRPr sz="2500" dirty="0"/>
          </a:p>
          <a:p>
            <a:pPr marL="0" lvl="0" indent="0" algn="l" rtl="0">
              <a:spcBef>
                <a:spcPts val="600"/>
              </a:spcBef>
              <a:spcAft>
                <a:spcPts val="0"/>
              </a:spcAft>
              <a:buNone/>
            </a:pPr>
            <a:endParaRPr sz="2500" dirty="0"/>
          </a:p>
          <a:p>
            <a:pPr marL="0" lvl="0" indent="0" algn="l" rtl="0">
              <a:spcBef>
                <a:spcPts val="600"/>
              </a:spcBef>
              <a:spcAft>
                <a:spcPts val="0"/>
              </a:spcAft>
              <a:buNone/>
            </a:pPr>
            <a:r>
              <a:rPr lang="en" sz="2500" dirty="0"/>
              <a:t>Allow for academic failure. -- I know, I know. </a:t>
            </a:r>
            <a:r>
              <a:rPr lang="en" sz="2500" i="1" dirty="0"/>
              <a:t>How will they get into college? What about their grades?</a:t>
            </a:r>
            <a:r>
              <a:rPr lang="en" sz="2500" dirty="0"/>
              <a:t> But let’s be realistic about what failure will look like, what the implications are, and how we can grow from a missed opportunity.</a:t>
            </a:r>
            <a:endParaRPr sz="2500" dirty="0"/>
          </a:p>
          <a:p>
            <a:pPr marL="0" lvl="0" indent="0" algn="l" rtl="0">
              <a:spcBef>
                <a:spcPts val="600"/>
              </a:spcBef>
              <a:spcAft>
                <a:spcPts val="0"/>
              </a:spcAft>
              <a:buNone/>
            </a:pPr>
            <a:endParaRPr sz="2500" dirty="0"/>
          </a:p>
          <a:p>
            <a:pPr marL="0" lvl="0" indent="0" algn="l" rtl="0">
              <a:spcBef>
                <a:spcPts val="600"/>
              </a:spcBef>
              <a:spcAft>
                <a:spcPts val="0"/>
              </a:spcAft>
              <a:buNone/>
            </a:pPr>
            <a:r>
              <a:rPr lang="en" sz="2500" dirty="0"/>
              <a:t>Make space for error but foster a sense of hope.</a:t>
            </a:r>
            <a:endParaRPr sz="2500" dirty="0"/>
          </a:p>
          <a:p>
            <a:pPr marL="457200" lvl="0" indent="0" algn="l" rtl="0">
              <a:spcBef>
                <a:spcPts val="600"/>
              </a:spcBef>
              <a:spcAft>
                <a:spcPts val="0"/>
              </a:spcAft>
              <a:buNone/>
            </a:pPr>
            <a:endParaRPr sz="2500" dirty="0"/>
          </a:p>
          <a:p>
            <a:pPr marL="0" lvl="0" indent="0" algn="l" rtl="0">
              <a:spcBef>
                <a:spcPts val="600"/>
              </a:spcBef>
              <a:spcAft>
                <a:spcPts val="0"/>
              </a:spcAft>
              <a:buNone/>
            </a:pPr>
            <a:endParaRPr sz="2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457200" y="0"/>
            <a:ext cx="8229600" cy="71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3D85C6"/>
                </a:solidFill>
                <a:latin typeface="Arvo"/>
                <a:ea typeface="Arvo"/>
                <a:cs typeface="Arvo"/>
                <a:sym typeface="Arvo"/>
              </a:rPr>
              <a:t>It’s all interconnected.</a:t>
            </a:r>
            <a:endParaRPr>
              <a:latin typeface="Arvo"/>
              <a:ea typeface="Arvo"/>
              <a:cs typeface="Arvo"/>
              <a:sym typeface="Arvo"/>
            </a:endParaRPr>
          </a:p>
        </p:txBody>
      </p:sp>
      <p:sp>
        <p:nvSpPr>
          <p:cNvPr id="68" name="Google Shape;68;p12"/>
          <p:cNvSpPr txBox="1">
            <a:spLocks noGrp="1"/>
          </p:cNvSpPr>
          <p:nvPr>
            <p:ph type="body" idx="1"/>
          </p:nvPr>
        </p:nvSpPr>
        <p:spPr>
          <a:xfrm>
            <a:off x="457200" y="711900"/>
            <a:ext cx="8229600" cy="4850700"/>
          </a:xfrm>
          <a:prstGeom prst="rect">
            <a:avLst/>
          </a:prstGeom>
        </p:spPr>
        <p:txBody>
          <a:bodyPr spcFirstLastPara="1" wrap="square" lIns="91425" tIns="91425" rIns="91425" bIns="91425" anchor="t" anchorCtr="0">
            <a:normAutofit/>
          </a:bodyPr>
          <a:lstStyle/>
          <a:p>
            <a:pPr marL="0" lvl="0" indent="0" algn="l" rtl="0">
              <a:spcBef>
                <a:spcPts val="600"/>
              </a:spcBef>
              <a:spcAft>
                <a:spcPts val="0"/>
              </a:spcAft>
              <a:buNone/>
            </a:pPr>
            <a:r>
              <a:rPr lang="en" sz="2500" dirty="0"/>
              <a:t>We are responsible, as adults, for realizing the interplay among physical, ethical, digital, social/emotional, cultural, and intellectual well-being.</a:t>
            </a:r>
            <a:endParaRPr sz="2500" dirty="0"/>
          </a:p>
          <a:p>
            <a:pPr marL="0" lvl="0" indent="0" algn="l" rtl="0">
              <a:spcBef>
                <a:spcPts val="600"/>
              </a:spcBef>
              <a:spcAft>
                <a:spcPts val="0"/>
              </a:spcAft>
              <a:buNone/>
            </a:pPr>
            <a:endParaRPr sz="2500" dirty="0"/>
          </a:p>
          <a:p>
            <a:pPr marL="0" lvl="0" indent="0" algn="l" rtl="0">
              <a:spcBef>
                <a:spcPts val="600"/>
              </a:spcBef>
              <a:spcAft>
                <a:spcPts val="0"/>
              </a:spcAft>
              <a:buNone/>
            </a:pPr>
            <a:r>
              <a:rPr lang="en" sz="2500" dirty="0"/>
              <a:t>In this, remember that we cannot give our children what we don’t have ourselves. Each of these areas of a child’s life plays into her/his success and struggle in school. Attending to these, as we disconnect our own fears from facts, pause to reflect. This enables adults to support the development of skills, the proficiency therein, and the correlation to a greater purpose such that the intellectual experience is his/her own.</a:t>
            </a:r>
            <a:endParaRPr sz="25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457200" y="0"/>
            <a:ext cx="8229600" cy="71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3D85C6"/>
                </a:solidFill>
                <a:latin typeface="Arvo"/>
                <a:ea typeface="Arvo"/>
                <a:cs typeface="Arvo"/>
                <a:sym typeface="Arvo"/>
              </a:rPr>
              <a:t>Takeaways</a:t>
            </a:r>
            <a:endParaRPr>
              <a:latin typeface="Arvo"/>
              <a:ea typeface="Arvo"/>
              <a:cs typeface="Arvo"/>
              <a:sym typeface="Arvo"/>
            </a:endParaRPr>
          </a:p>
        </p:txBody>
      </p:sp>
      <p:sp>
        <p:nvSpPr>
          <p:cNvPr id="74" name="Google Shape;74;p13"/>
          <p:cNvSpPr txBox="1">
            <a:spLocks noGrp="1"/>
          </p:cNvSpPr>
          <p:nvPr>
            <p:ph type="body" idx="1"/>
          </p:nvPr>
        </p:nvSpPr>
        <p:spPr>
          <a:xfrm>
            <a:off x="457200" y="711900"/>
            <a:ext cx="8229600" cy="4850700"/>
          </a:xfrm>
          <a:prstGeom prst="rect">
            <a:avLst/>
          </a:prstGeom>
        </p:spPr>
        <p:txBody>
          <a:bodyPr spcFirstLastPara="1" wrap="square" lIns="91425" tIns="91425" rIns="91425" bIns="91425" anchor="t" anchorCtr="0">
            <a:normAutofit/>
          </a:bodyPr>
          <a:lstStyle/>
          <a:p>
            <a:pPr marL="457200" lvl="0" indent="-387350" algn="l" rtl="0">
              <a:spcBef>
                <a:spcPts val="600"/>
              </a:spcBef>
              <a:spcAft>
                <a:spcPts val="0"/>
              </a:spcAft>
              <a:buSzPts val="2500"/>
              <a:buChar char="●"/>
            </a:pPr>
            <a:r>
              <a:rPr lang="en" sz="2500" dirty="0"/>
              <a:t>Academic/Intellectual health and success will look different in and for every child. Embrace the student you have; focus on who s/he is, intentionally and explicitly seeing and celebrating her/him.</a:t>
            </a:r>
            <a:endParaRPr sz="2500" dirty="0"/>
          </a:p>
          <a:p>
            <a:pPr marL="457200" lvl="0" indent="0" algn="l" rtl="0">
              <a:spcBef>
                <a:spcPts val="600"/>
              </a:spcBef>
              <a:spcAft>
                <a:spcPts val="0"/>
              </a:spcAft>
              <a:buNone/>
            </a:pPr>
            <a:endParaRPr sz="2500" dirty="0"/>
          </a:p>
          <a:p>
            <a:pPr marL="457200" lvl="0" indent="-387350" algn="l" rtl="0">
              <a:spcBef>
                <a:spcPts val="600"/>
              </a:spcBef>
              <a:spcAft>
                <a:spcPts val="0"/>
              </a:spcAft>
              <a:buSzPts val="2500"/>
              <a:buChar char="●"/>
            </a:pPr>
            <a:r>
              <a:rPr lang="en" sz="2500" dirty="0"/>
              <a:t>Purpose matters. A child’s sense of purpose is essential to her/his happiness and satisfaction in life. Instead of asking your children what they want to be when they grow up; ask: </a:t>
            </a:r>
            <a:r>
              <a:rPr lang="en" sz="2500" i="1" dirty="0"/>
              <a:t>What problem do you seek to solve?</a:t>
            </a:r>
            <a:r>
              <a:rPr lang="en" sz="2500" dirty="0"/>
              <a:t> </a:t>
            </a:r>
            <a:r>
              <a:rPr lang="en" sz="2500" i="1" dirty="0"/>
              <a:t>Why are you doing this? Why does it matter to you? </a:t>
            </a:r>
            <a:r>
              <a:rPr lang="en" sz="2500" dirty="0"/>
              <a:t>Seek to cultivate a sense of purpose in each child.</a:t>
            </a:r>
            <a:endParaRPr sz="2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457200" y="0"/>
            <a:ext cx="8229600" cy="71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3D85C6"/>
                </a:solidFill>
                <a:latin typeface="Arvo"/>
                <a:ea typeface="Arvo"/>
                <a:cs typeface="Arvo"/>
                <a:sym typeface="Arvo"/>
              </a:rPr>
              <a:t>Takeaways</a:t>
            </a:r>
            <a:endParaRPr>
              <a:latin typeface="Arvo"/>
              <a:ea typeface="Arvo"/>
              <a:cs typeface="Arvo"/>
              <a:sym typeface="Arvo"/>
            </a:endParaRPr>
          </a:p>
        </p:txBody>
      </p:sp>
      <p:sp>
        <p:nvSpPr>
          <p:cNvPr id="80" name="Google Shape;80;p14"/>
          <p:cNvSpPr txBox="1">
            <a:spLocks noGrp="1"/>
          </p:cNvSpPr>
          <p:nvPr>
            <p:ph type="body" idx="1"/>
          </p:nvPr>
        </p:nvSpPr>
        <p:spPr>
          <a:xfrm>
            <a:off x="457200" y="711900"/>
            <a:ext cx="8229600" cy="4850700"/>
          </a:xfrm>
          <a:prstGeom prst="rect">
            <a:avLst/>
          </a:prstGeom>
        </p:spPr>
        <p:txBody>
          <a:bodyPr spcFirstLastPara="1" wrap="square" lIns="91425" tIns="91425" rIns="91425" bIns="91425" anchor="t" anchorCtr="0">
            <a:normAutofit lnSpcReduction="10000"/>
          </a:bodyPr>
          <a:lstStyle/>
          <a:p>
            <a:pPr marL="457200" lvl="0" indent="-387350" algn="l" rtl="0">
              <a:spcBef>
                <a:spcPts val="600"/>
              </a:spcBef>
              <a:spcAft>
                <a:spcPts val="0"/>
              </a:spcAft>
              <a:buSzPts val="2500"/>
              <a:buChar char="●"/>
            </a:pPr>
            <a:r>
              <a:rPr lang="en" sz="2500" dirty="0"/>
              <a:t>Cultivate intrinsic motivation. Share in activities that promote learning for learning’s sake. Practice failure; prepare children realistically for the world; prioritize ethical engagement and quality, not quantity, of activities.</a:t>
            </a:r>
            <a:endParaRPr sz="2500" dirty="0"/>
          </a:p>
          <a:p>
            <a:pPr marL="457200" lvl="0" indent="0" algn="l" rtl="0">
              <a:spcBef>
                <a:spcPts val="600"/>
              </a:spcBef>
              <a:spcAft>
                <a:spcPts val="0"/>
              </a:spcAft>
              <a:buNone/>
            </a:pPr>
            <a:endParaRPr sz="2500" dirty="0"/>
          </a:p>
          <a:p>
            <a:pPr marL="457200" lvl="0" indent="-387350" algn="l" rtl="0">
              <a:spcBef>
                <a:spcPts val="600"/>
              </a:spcBef>
              <a:spcAft>
                <a:spcPts val="0"/>
              </a:spcAft>
              <a:buSzPts val="2500"/>
              <a:buChar char="●"/>
            </a:pPr>
            <a:r>
              <a:rPr lang="en" sz="2500" dirty="0"/>
              <a:t>Avoid “pernicious cultural messages that make us question our own instincts” as parents: “1. You have complete control over your child’s development. If you don’t, you must be doing something wrong. 2. You can never do or be enough as a parent. [and] 3. Your child’s success or failure defines you” (Simmons, R. </a:t>
            </a:r>
            <a:r>
              <a:rPr lang="en" sz="2500" i="1" dirty="0"/>
              <a:t>Enough As She Is</a:t>
            </a:r>
            <a:r>
              <a:rPr lang="en" sz="2500" dirty="0"/>
              <a:t>).</a:t>
            </a:r>
            <a:endParaRPr sz="2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457200" y="0"/>
            <a:ext cx="8229600" cy="71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3D85C6"/>
                </a:solidFill>
                <a:latin typeface="Arvo"/>
                <a:ea typeface="Arvo"/>
                <a:cs typeface="Arvo"/>
                <a:sym typeface="Arvo"/>
              </a:rPr>
              <a:t>Takeaways</a:t>
            </a:r>
            <a:endParaRPr>
              <a:latin typeface="Arvo"/>
              <a:ea typeface="Arvo"/>
              <a:cs typeface="Arvo"/>
              <a:sym typeface="Arvo"/>
            </a:endParaRPr>
          </a:p>
        </p:txBody>
      </p:sp>
      <p:sp>
        <p:nvSpPr>
          <p:cNvPr id="86" name="Google Shape;86;p15"/>
          <p:cNvSpPr txBox="1">
            <a:spLocks noGrp="1"/>
          </p:cNvSpPr>
          <p:nvPr>
            <p:ph type="body" idx="1"/>
          </p:nvPr>
        </p:nvSpPr>
        <p:spPr>
          <a:xfrm>
            <a:off x="457200" y="711900"/>
            <a:ext cx="5031900" cy="4850700"/>
          </a:xfrm>
          <a:prstGeom prst="rect">
            <a:avLst/>
          </a:prstGeom>
        </p:spPr>
        <p:txBody>
          <a:bodyPr spcFirstLastPara="1" wrap="square" lIns="91425" tIns="91425" rIns="91425" bIns="91425" anchor="t" anchorCtr="0">
            <a:noAutofit/>
          </a:bodyPr>
          <a:lstStyle/>
          <a:p>
            <a:pPr marL="457200" lvl="0" indent="-387350" algn="l" rtl="0">
              <a:spcBef>
                <a:spcPts val="600"/>
              </a:spcBef>
              <a:spcAft>
                <a:spcPts val="0"/>
              </a:spcAft>
              <a:buSzPts val="2500"/>
              <a:buChar char="●"/>
            </a:pPr>
            <a:r>
              <a:rPr lang="en" sz="2500" dirty="0"/>
              <a:t>Let him/her drive - even when you’re scared.</a:t>
            </a:r>
            <a:endParaRPr sz="2500" dirty="0"/>
          </a:p>
          <a:p>
            <a:pPr marL="457200" lvl="0" indent="0" algn="l" rtl="0">
              <a:spcBef>
                <a:spcPts val="600"/>
              </a:spcBef>
              <a:spcAft>
                <a:spcPts val="0"/>
              </a:spcAft>
              <a:buNone/>
            </a:pPr>
            <a:endParaRPr sz="2500" dirty="0"/>
          </a:p>
          <a:p>
            <a:pPr marL="457200" lvl="0" indent="-387350" algn="l" rtl="0">
              <a:spcBef>
                <a:spcPts val="600"/>
              </a:spcBef>
              <a:spcAft>
                <a:spcPts val="0"/>
              </a:spcAft>
              <a:buSzPts val="2500"/>
              <a:buChar char="●"/>
            </a:pPr>
            <a:r>
              <a:rPr lang="en" sz="2500" dirty="0"/>
              <a:t>We are responsible, as adults, for realizing the interplay among physical, ethical, digital, social/emotional, cultural, and intellectual well-being.</a:t>
            </a:r>
            <a:endParaRPr sz="2500" dirty="0"/>
          </a:p>
        </p:txBody>
      </p:sp>
      <p:pic>
        <p:nvPicPr>
          <p:cNvPr id="87" name="Google Shape;87;p15"/>
          <p:cNvPicPr preferRelativeResize="0"/>
          <p:nvPr/>
        </p:nvPicPr>
        <p:blipFill>
          <a:blip r:embed="rId3">
            <a:alphaModFix/>
          </a:blip>
          <a:stretch>
            <a:fillRect/>
          </a:stretch>
        </p:blipFill>
        <p:spPr>
          <a:xfrm>
            <a:off x="5489100" y="1271263"/>
            <a:ext cx="3349074" cy="3316325"/>
          </a:xfrm>
          <a:prstGeom prst="rect">
            <a:avLst/>
          </a:prstGeom>
          <a:noFill/>
          <a:ln>
            <a:noFill/>
          </a:ln>
          <a:effectLst>
            <a:outerShdw blurRad="57150" dist="19050" dir="462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4934" y="429848"/>
            <a:ext cx="4928850" cy="738664"/>
          </a:xfrm>
          <a:prstGeom prst="rect">
            <a:avLst/>
          </a:prstGeom>
          <a:noFill/>
        </p:spPr>
        <p:txBody>
          <a:bodyPr wrap="none" rtlCol="0">
            <a:spAutoFit/>
          </a:bodyPr>
          <a:lstStyle/>
          <a:p>
            <a:r>
              <a:rPr lang="en-US" sz="2400" b="1" dirty="0">
                <a:latin typeface="Cambria"/>
                <a:cs typeface="Cambria"/>
              </a:rPr>
              <a:t>Takeaway Tips from Corinne Fogg</a:t>
            </a:r>
          </a:p>
          <a:p>
            <a:endParaRPr lang="en-US" dirty="0"/>
          </a:p>
        </p:txBody>
      </p:sp>
      <p:sp>
        <p:nvSpPr>
          <p:cNvPr id="5" name="Content Placeholder 4">
            <a:extLst>
              <a:ext uri="{FF2B5EF4-FFF2-40B4-BE49-F238E27FC236}">
                <a16:creationId xmlns:a16="http://schemas.microsoft.com/office/drawing/2014/main" id="{AB441F34-DE65-466B-BC02-67A83597E0A2}"/>
              </a:ext>
            </a:extLst>
          </p:cNvPr>
          <p:cNvSpPr>
            <a:spLocks noGrp="1"/>
          </p:cNvSpPr>
          <p:nvPr>
            <p:ph idx="1"/>
          </p:nvPr>
        </p:nvSpPr>
        <p:spPr>
          <a:xfrm>
            <a:off x="415925" y="1243584"/>
            <a:ext cx="8308975" cy="5004816"/>
          </a:xfrm>
        </p:spPr>
        <p:txBody>
          <a:bodyPr>
            <a:normAutofit fontScale="85000" lnSpcReduction="20000"/>
          </a:bodyPr>
          <a:lstStyle/>
          <a:p>
            <a:r>
              <a:rPr lang="en-US" dirty="0"/>
              <a:t>Academic/Intellectual health and success will look different in and for every child. Embrace the student you have; focus on who s/he is, intentionally and explicitly seeing and celebrating her/him. • </a:t>
            </a:r>
          </a:p>
          <a:p>
            <a:r>
              <a:rPr lang="en-US" dirty="0"/>
              <a:t>Purpose matters. A child’s sense of purpose is essential to her/his happiness and satisfaction in life. Instead of asking your children what they want to be when they grow up; ask: What problem do you seek to solve? Why are you doing this? Why does it matter to you? Seek to cultivate a sense of purpose in each child. </a:t>
            </a:r>
          </a:p>
          <a:p>
            <a:r>
              <a:rPr lang="en-US" dirty="0"/>
              <a:t> Cultivate intrinsic motivation. Share in activities that promote learning for learning’s sake. Practice failure; prepare children realistically for the world; prioritize ethical engagement and quality, not quantity, of activities.</a:t>
            </a:r>
          </a:p>
          <a:p>
            <a:r>
              <a:rPr lang="en-US" dirty="0"/>
              <a:t>Avoid “pernicious cultural messages that make us question our own instincts” as parents: “1. You have complete control over your child’s development. If you don’t, you must be doing something wrong. 2. You can never do or be enough as a parent. [and] 3. Your child’s success or failure defines you.” (Simmons, R., Enough As She Is) </a:t>
            </a:r>
          </a:p>
          <a:p>
            <a:r>
              <a:rPr lang="en-US" dirty="0"/>
              <a:t>Let him/her drive - even when you're scared. </a:t>
            </a:r>
          </a:p>
          <a:p>
            <a:r>
              <a:rPr lang="en-US" dirty="0"/>
              <a:t>We are responsible, as adults, for realizing the interplay among physical, ethical, digital, social/ emotional, cultural, and intellectual well-being.</a:t>
            </a:r>
          </a:p>
        </p:txBody>
      </p:sp>
    </p:spTree>
    <p:extLst>
      <p:ext uri="{BB962C8B-B14F-4D97-AF65-F5344CB8AC3E}">
        <p14:creationId xmlns:p14="http://schemas.microsoft.com/office/powerpoint/2010/main" val="198688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999158"/>
            <a:ext cx="6591300" cy="1371600"/>
          </a:xfrm>
        </p:spPr>
        <p:txBody>
          <a:bodyPr/>
          <a:lstStyle/>
          <a:p>
            <a:r>
              <a:rPr lang="en-US" dirty="0">
                <a:latin typeface="Cambria"/>
                <a:cs typeface="Cambria"/>
              </a:rPr>
              <a:t>Kiki Davis</a:t>
            </a:r>
          </a:p>
        </p:txBody>
      </p:sp>
      <p:sp>
        <p:nvSpPr>
          <p:cNvPr id="3" name="Text Placeholder 2"/>
          <p:cNvSpPr>
            <a:spLocks noGrp="1"/>
          </p:cNvSpPr>
          <p:nvPr>
            <p:ph type="body" idx="1"/>
          </p:nvPr>
        </p:nvSpPr>
        <p:spPr>
          <a:xfrm>
            <a:off x="1612900" y="4370763"/>
            <a:ext cx="7112000" cy="1066801"/>
          </a:xfrm>
        </p:spPr>
        <p:txBody>
          <a:bodyPr>
            <a:noAutofit/>
          </a:bodyPr>
          <a:lstStyle/>
          <a:p>
            <a:r>
              <a:rPr lang="en-US" sz="2200" dirty="0">
                <a:latin typeface="Cambria"/>
                <a:cs typeface="Cambria"/>
              </a:rPr>
              <a:t>Director of Institutional Equity and Diversity</a:t>
            </a:r>
          </a:p>
          <a:p>
            <a:r>
              <a:rPr lang="en-US" sz="2200" dirty="0">
                <a:latin typeface="Cambria"/>
                <a:cs typeface="Cambria"/>
              </a:rPr>
              <a:t>St. Stephen’s &amp; St. Agnes  School</a:t>
            </a:r>
          </a:p>
          <a:p>
            <a:r>
              <a:rPr lang="en-US" sz="2200" dirty="0">
                <a:latin typeface="Cambria"/>
                <a:cs typeface="Cambria"/>
              </a:rPr>
              <a:t>Alexandria, VA</a:t>
            </a:r>
          </a:p>
        </p:txBody>
      </p:sp>
      <p:sp>
        <p:nvSpPr>
          <p:cNvPr id="5" name="TextBox 4"/>
          <p:cNvSpPr txBox="1"/>
          <p:nvPr/>
        </p:nvSpPr>
        <p:spPr>
          <a:xfrm>
            <a:off x="1302194" y="419100"/>
            <a:ext cx="6501139" cy="738664"/>
          </a:xfrm>
          <a:prstGeom prst="rect">
            <a:avLst/>
          </a:prstGeom>
          <a:noFill/>
        </p:spPr>
        <p:txBody>
          <a:bodyPr wrap="none" rtlCol="0">
            <a:spAutoFit/>
          </a:bodyPr>
          <a:lstStyle/>
          <a:p>
            <a:pPr algn="ctr"/>
            <a:r>
              <a:rPr lang="en-US" sz="2400" b="1" i="1" dirty="0">
                <a:latin typeface="Cambria"/>
                <a:cs typeface="Cambria"/>
              </a:rPr>
              <a:t>Equity, Cultural Awareness, Global Citizenship</a:t>
            </a:r>
            <a:endParaRPr lang="en-US" sz="2400" b="1" dirty="0">
              <a:latin typeface="Cambria"/>
              <a:cs typeface="Cambria"/>
            </a:endParaRPr>
          </a:p>
          <a:p>
            <a:pPr algn="ctr"/>
            <a:endParaRPr lang="en-US" dirty="0"/>
          </a:p>
        </p:txBody>
      </p:sp>
    </p:spTree>
    <p:extLst>
      <p:ext uri="{BB962C8B-B14F-4D97-AF65-F5344CB8AC3E}">
        <p14:creationId xmlns:p14="http://schemas.microsoft.com/office/powerpoint/2010/main" val="3611769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311700" y="1818620"/>
            <a:ext cx="8520600" cy="105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KiKi Davis</a:t>
            </a:r>
            <a:endParaRPr/>
          </a:p>
        </p:txBody>
      </p:sp>
      <p:sp>
        <p:nvSpPr>
          <p:cNvPr id="56" name="Google Shape;56;p13"/>
          <p:cNvSpPr txBox="1">
            <a:spLocks noGrp="1"/>
          </p:cNvSpPr>
          <p:nvPr>
            <p:ph type="subTitle" idx="1"/>
          </p:nvPr>
        </p:nvSpPr>
        <p:spPr>
          <a:xfrm>
            <a:off x="311700" y="3108708"/>
            <a:ext cx="8520600" cy="10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Director of Institutional Equity and Diversity</a:t>
            </a:r>
            <a:endParaRPr dirty="0"/>
          </a:p>
          <a:p>
            <a:pPr marL="0" lvl="0" indent="0" algn="ctr" rtl="0">
              <a:spcBef>
                <a:spcPts val="0"/>
              </a:spcBef>
              <a:spcAft>
                <a:spcPts val="0"/>
              </a:spcAft>
              <a:buNone/>
            </a:pPr>
            <a:r>
              <a:rPr lang="en" dirty="0"/>
              <a:t>St. Stephen’s and St. Agnes School</a:t>
            </a:r>
            <a:endParaRPr dirty="0"/>
          </a:p>
          <a:p>
            <a:pPr marL="0" lvl="0" indent="0" algn="ctr" rtl="0">
              <a:spcBef>
                <a:spcPts val="0"/>
              </a:spcBef>
              <a:spcAft>
                <a:spcPts val="0"/>
              </a:spcAft>
              <a:buNone/>
            </a:pPr>
            <a:r>
              <a:rPr lang="en" dirty="0"/>
              <a:t>kdavis@sssas.org</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l="9849" t="16740" r="11505" b="22636"/>
          <a:stretch/>
        </p:blipFill>
        <p:spPr>
          <a:xfrm>
            <a:off x="797443" y="2285999"/>
            <a:ext cx="4890976" cy="2913321"/>
          </a:xfrm>
          <a:prstGeom prst="rect">
            <a:avLst/>
          </a:prstGeom>
          <a:noFill/>
          <a:ln>
            <a:noFill/>
          </a:ln>
        </p:spPr>
      </p:pic>
      <p:sp>
        <p:nvSpPr>
          <p:cNvPr id="62" name="Google Shape;62;p14"/>
          <p:cNvSpPr txBox="1">
            <a:spLocks noGrp="1"/>
          </p:cNvSpPr>
          <p:nvPr>
            <p:ph type="title"/>
          </p:nvPr>
        </p:nvSpPr>
        <p:spPr>
          <a:xfrm>
            <a:off x="217717" y="567946"/>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t>What is Equity and Inclusion?</a:t>
            </a:r>
            <a:endParaRPr sz="4000" b="1" dirty="0"/>
          </a:p>
        </p:txBody>
      </p:sp>
      <p:sp>
        <p:nvSpPr>
          <p:cNvPr id="63" name="Google Shape;63;p14"/>
          <p:cNvSpPr txBox="1">
            <a:spLocks noGrp="1"/>
          </p:cNvSpPr>
          <p:nvPr>
            <p:ph type="body" idx="1"/>
          </p:nvPr>
        </p:nvSpPr>
        <p:spPr>
          <a:xfrm>
            <a:off x="311700" y="1331446"/>
            <a:ext cx="8714400" cy="454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3200" dirty="0"/>
              <a:t>Equality Vs. Equity</a:t>
            </a:r>
          </a:p>
          <a:p>
            <a:pPr marL="457200" lvl="0" indent="-342900" algn="l" rtl="0">
              <a:spcBef>
                <a:spcPts val="0"/>
              </a:spcBef>
              <a:spcAft>
                <a:spcPts val="0"/>
              </a:spcAft>
              <a:buSzPts val="1800"/>
              <a:buChar char="●"/>
            </a:pPr>
            <a:endParaRPr lang="en" sz="3200" dirty="0"/>
          </a:p>
          <a:p>
            <a:pPr marL="457200" lvl="0" indent="-342900" algn="l" rtl="0">
              <a:spcBef>
                <a:spcPts val="0"/>
              </a:spcBef>
              <a:spcAft>
                <a:spcPts val="0"/>
              </a:spcAft>
              <a:buSzPts val="1800"/>
              <a:buChar char="●"/>
            </a:pPr>
            <a:endParaRPr lang="en" sz="3200" dirty="0"/>
          </a:p>
          <a:p>
            <a:pPr marL="457200" lvl="0" indent="-342900" algn="l" rtl="0">
              <a:spcBef>
                <a:spcPts val="0"/>
              </a:spcBef>
              <a:spcAft>
                <a:spcPts val="0"/>
              </a:spcAft>
              <a:buSzPts val="1800"/>
              <a:buChar char="●"/>
            </a:pPr>
            <a:endParaRPr lang="en" sz="3200" dirty="0"/>
          </a:p>
          <a:p>
            <a:pPr marL="457200" lvl="0" indent="-342900" algn="l" rtl="0">
              <a:spcBef>
                <a:spcPts val="0"/>
              </a:spcBef>
              <a:spcAft>
                <a:spcPts val="0"/>
              </a:spcAft>
              <a:buSzPts val="1800"/>
              <a:buChar char="●"/>
            </a:pPr>
            <a:endParaRPr lang="en" sz="3200" dirty="0"/>
          </a:p>
          <a:p>
            <a:pPr marL="114300" lvl="0" indent="0" algn="l" rtl="0">
              <a:spcBef>
                <a:spcPts val="0"/>
              </a:spcBef>
              <a:spcAft>
                <a:spcPts val="0"/>
              </a:spcAft>
              <a:buSzPts val="1800"/>
              <a:buNone/>
            </a:pPr>
            <a:endParaRPr lang="en-US" sz="3200" dirty="0"/>
          </a:p>
          <a:p>
            <a:pPr marL="457200" lvl="0" indent="-342900" algn="l" rtl="0">
              <a:spcBef>
                <a:spcPts val="1600"/>
              </a:spcBef>
              <a:spcAft>
                <a:spcPts val="0"/>
              </a:spcAft>
              <a:buSzPts val="1800"/>
              <a:buChar char="●"/>
            </a:pPr>
            <a:r>
              <a:rPr lang="en" sz="3200" dirty="0"/>
              <a:t>Inclusive vs. Welcoming</a:t>
            </a:r>
            <a:endParaRP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Effect transition="in" filter="fade">
                                      <p:cBhvr>
                                        <p:cTn id="12" dur="1000"/>
                                        <p:tgtEl>
                                          <p:spTgt spid="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xEl>
                                              <p:pRg st="6" end="6"/>
                                            </p:txEl>
                                          </p:spTgt>
                                        </p:tgtEl>
                                        <p:attrNameLst>
                                          <p:attrName>style.visibility</p:attrName>
                                        </p:attrNameLst>
                                      </p:cBhvr>
                                      <p:to>
                                        <p:strVal val="visible"/>
                                      </p:to>
                                    </p:set>
                                    <p:animEffect transition="in" filter="fade">
                                      <p:cBhvr>
                                        <p:cTn id="17" dur="1000"/>
                                        <p:tgtEl>
                                          <p:spTgt spid="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013" y="2168338"/>
            <a:ext cx="8307387" cy="1619250"/>
          </a:xfrm>
        </p:spPr>
        <p:txBody>
          <a:bodyPr/>
          <a:lstStyle/>
          <a:p>
            <a:pPr algn="l"/>
            <a:r>
              <a:rPr lang="en-US" dirty="0">
                <a:latin typeface="Cambria"/>
                <a:cs typeface="Cambria"/>
              </a:rPr>
              <a:t>WELCOME</a:t>
            </a:r>
          </a:p>
        </p:txBody>
      </p:sp>
      <p:sp>
        <p:nvSpPr>
          <p:cNvPr id="3" name="Subtitle 2"/>
          <p:cNvSpPr>
            <a:spLocks noGrp="1"/>
          </p:cNvSpPr>
          <p:nvPr>
            <p:ph type="subTitle" idx="1"/>
          </p:nvPr>
        </p:nvSpPr>
        <p:spPr>
          <a:xfrm>
            <a:off x="327026" y="3938013"/>
            <a:ext cx="8689974" cy="2538988"/>
          </a:xfrm>
        </p:spPr>
        <p:txBody>
          <a:bodyPr>
            <a:normAutofit lnSpcReduction="10000"/>
          </a:bodyPr>
          <a:lstStyle/>
          <a:p>
            <a:pPr algn="l"/>
            <a:r>
              <a:rPr lang="en-US" sz="2400" dirty="0">
                <a:latin typeface="Cambria"/>
                <a:cs typeface="Cambria"/>
              </a:rPr>
              <a:t>Susan Newell, PCW President</a:t>
            </a:r>
          </a:p>
          <a:p>
            <a:pPr algn="l"/>
            <a:r>
              <a:rPr lang="en-US" sz="2400" dirty="0">
                <a:latin typeface="Cambria"/>
                <a:cs typeface="Cambria"/>
              </a:rPr>
              <a:t>Mary Kate Blaine, Georgetown Visitation Principal</a:t>
            </a:r>
          </a:p>
          <a:p>
            <a:pPr algn="l"/>
            <a:endParaRPr lang="en-US" sz="2400" dirty="0">
              <a:latin typeface="Cambria"/>
              <a:cs typeface="Cambria"/>
            </a:endParaRPr>
          </a:p>
          <a:p>
            <a:pPr algn="l"/>
            <a:endParaRPr lang="en-US" sz="2400" dirty="0">
              <a:latin typeface="Cambria"/>
              <a:cs typeface="Cambria"/>
            </a:endParaRPr>
          </a:p>
          <a:p>
            <a:pPr algn="l"/>
            <a:endParaRPr lang="en-US" sz="2400" dirty="0">
              <a:latin typeface="Cambria"/>
              <a:cs typeface="Cambria"/>
            </a:endParaRPr>
          </a:p>
          <a:p>
            <a:r>
              <a:rPr lang="en-US" dirty="0">
                <a:latin typeface="Cambria"/>
                <a:cs typeface="Cambria"/>
              </a:rPr>
              <a:t>Katherine Corsico, Margaret Farrell, Susan Newell - Best Practices Forum Chairs</a:t>
            </a:r>
          </a:p>
          <a:p>
            <a:pPr algn="l"/>
            <a:r>
              <a:rPr lang="en-US" sz="1800" dirty="0"/>
              <a:t> </a:t>
            </a:r>
          </a:p>
          <a:p>
            <a:pPr algn="l"/>
            <a:endParaRPr lang="en-US" dirty="0"/>
          </a:p>
        </p:txBody>
      </p:sp>
      <p:sp>
        <p:nvSpPr>
          <p:cNvPr id="6" name="TextBox 5"/>
          <p:cNvSpPr txBox="1"/>
          <p:nvPr/>
        </p:nvSpPr>
        <p:spPr>
          <a:xfrm>
            <a:off x="1992942" y="410316"/>
            <a:ext cx="4583434" cy="523220"/>
          </a:xfrm>
          <a:prstGeom prst="rect">
            <a:avLst/>
          </a:prstGeom>
          <a:noFill/>
        </p:spPr>
        <p:txBody>
          <a:bodyPr wrap="none" rtlCol="0">
            <a:spAutoFit/>
          </a:bodyPr>
          <a:lstStyle/>
          <a:p>
            <a:r>
              <a:rPr lang="en-US" sz="2800" b="1" dirty="0">
                <a:solidFill>
                  <a:srgbClr val="000000"/>
                </a:solidFill>
                <a:latin typeface="Cambria"/>
                <a:cs typeface="Cambria"/>
              </a:rPr>
              <a:t>2019 Best Practices Forum</a:t>
            </a:r>
          </a:p>
        </p:txBody>
      </p:sp>
    </p:spTree>
    <p:extLst>
      <p:ext uri="{BB962C8B-B14F-4D97-AF65-F5344CB8AC3E}">
        <p14:creationId xmlns:p14="http://schemas.microsoft.com/office/powerpoint/2010/main" val="22531297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237272" y="143342"/>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Our Mission/ Our Mandate</a:t>
            </a:r>
            <a:endParaRPr dirty="0"/>
          </a:p>
        </p:txBody>
      </p:sp>
      <p:sp>
        <p:nvSpPr>
          <p:cNvPr id="69" name="Google Shape;69;p15"/>
          <p:cNvSpPr txBox="1">
            <a:spLocks noGrp="1"/>
          </p:cNvSpPr>
          <p:nvPr>
            <p:ph type="body" idx="1"/>
          </p:nvPr>
        </p:nvSpPr>
        <p:spPr>
          <a:xfrm>
            <a:off x="357350" y="758510"/>
            <a:ext cx="8520600" cy="5493434"/>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200" dirty="0"/>
              <a:t>SSSAS Mission:</a:t>
            </a:r>
            <a:endParaRPr sz="7200" dirty="0"/>
          </a:p>
          <a:p>
            <a:pPr>
              <a:lnSpc>
                <a:spcPct val="170000"/>
              </a:lnSpc>
              <a:spcBef>
                <a:spcPts val="1600"/>
              </a:spcBef>
            </a:pPr>
            <a:r>
              <a:rPr lang="en" sz="5600" dirty="0">
                <a:latin typeface="PT Sans Narrow" panose="020B0604020202020204" charset="0"/>
              </a:rPr>
              <a:t>To help our students succeed in a complex and changing world, we seek to inspire  a passion for learning, an enthusiasm for athletic endeavor, a striving for excellence, a celebration of diversity, a commitment to service. Our mission is to pursue goodness as well as knowledge and to honor the unique value of each of our members as a child of God in a caring community.</a:t>
            </a:r>
            <a:endParaRPr sz="5600" dirty="0">
              <a:latin typeface="PT Sans Narrow" panose="020B0604020202020204" charset="0"/>
            </a:endParaRPr>
          </a:p>
          <a:p>
            <a:pPr marL="0" lvl="0" indent="0" algn="l" rtl="0">
              <a:lnSpc>
                <a:spcPct val="170000"/>
              </a:lnSpc>
              <a:spcBef>
                <a:spcPts val="1600"/>
              </a:spcBef>
              <a:spcAft>
                <a:spcPts val="0"/>
              </a:spcAft>
              <a:buNone/>
            </a:pPr>
            <a:r>
              <a:rPr lang="en" sz="7200" dirty="0">
                <a:latin typeface="PT Sans Narrow" panose="020B0604020202020204" charset="0"/>
              </a:rPr>
              <a:t>Strategic Plan Goal 2:</a:t>
            </a:r>
            <a:endParaRPr sz="7200" dirty="0">
              <a:latin typeface="PT Sans Narrow" panose="020B0604020202020204" charset="0"/>
            </a:endParaRPr>
          </a:p>
          <a:p>
            <a:pPr marL="457200" lvl="0" indent="-342900" algn="l" rtl="0">
              <a:lnSpc>
                <a:spcPct val="170000"/>
              </a:lnSpc>
              <a:spcBef>
                <a:spcPts val="1600"/>
              </a:spcBef>
              <a:spcAft>
                <a:spcPts val="0"/>
              </a:spcAft>
              <a:buSzPts val="1800"/>
              <a:buChar char="●"/>
            </a:pPr>
            <a:r>
              <a:rPr lang="en" sz="5600" dirty="0">
                <a:latin typeface="PT Sans Narrow" panose="020B0604020202020204" charset="0"/>
              </a:rPr>
              <a:t>With a deep and long-standing commitment to honoring "the unique value of each of our members as a child of God in a caring community," St. Stephen's &amp; St. Agnes School is dedicated to building and supporting a culture of diversity and inclusion. As we look to the future, diversity and equity will permeate our curriculum, programs, policies, and hiring practices. We will embrace our role as a leader in fostering a place for all, and a culture of dialogue and action around our world's most complex issues and challenges. </a:t>
            </a:r>
            <a:endParaRPr sz="5600" dirty="0">
              <a:latin typeface="PT Sans Narrow" panose="020B0604020202020204" charset="0"/>
            </a:endParaRPr>
          </a:p>
          <a:p>
            <a:pPr marL="457200" lvl="0" indent="-342900" algn="l" rtl="0">
              <a:lnSpc>
                <a:spcPct val="170000"/>
              </a:lnSpc>
              <a:spcBef>
                <a:spcPts val="0"/>
              </a:spcBef>
              <a:spcAft>
                <a:spcPts val="0"/>
              </a:spcAft>
              <a:buSzPts val="1800"/>
              <a:buChar char="●"/>
            </a:pPr>
            <a:r>
              <a:rPr lang="en" sz="5600" b="1" dirty="0">
                <a:latin typeface="PT Sans Narrow" panose="020B0604020202020204" charset="0"/>
              </a:rPr>
              <a:t>Action Step 2: </a:t>
            </a:r>
            <a:r>
              <a:rPr lang="en" sz="5600" dirty="0">
                <a:latin typeface="PT Sans Narrow" panose="020B0604020202020204" charset="0"/>
              </a:rPr>
              <a:t>Ensure that cultural competency skills (understanding difference, identity, perspective, diversity, and justice) are vital elements of student education and adult professional development.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xEl>
                                              <p:pRg st="0" end="0"/>
                                            </p:txEl>
                                          </p:spTgt>
                                        </p:tgtEl>
                                        <p:attrNameLst>
                                          <p:attrName>style.visibility</p:attrName>
                                        </p:attrNameLst>
                                      </p:cBhvr>
                                      <p:to>
                                        <p:strVal val="visible"/>
                                      </p:to>
                                    </p:set>
                                    <p:animEffect transition="in" filter="fade">
                                      <p:cBhvr>
                                        <p:cTn id="12" dur="1000"/>
                                        <p:tgtEl>
                                          <p:spTgt spid="6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
                                            <p:txEl>
                                              <p:pRg st="1" end="1"/>
                                            </p:txEl>
                                          </p:spTgt>
                                        </p:tgtEl>
                                        <p:attrNameLst>
                                          <p:attrName>style.visibility</p:attrName>
                                        </p:attrNameLst>
                                      </p:cBhvr>
                                      <p:to>
                                        <p:strVal val="visible"/>
                                      </p:to>
                                    </p:set>
                                    <p:animEffect transition="in" filter="fade">
                                      <p:cBhvr>
                                        <p:cTn id="17" dur="1000"/>
                                        <p:tgtEl>
                                          <p:spTgt spid="6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
                                            <p:txEl>
                                              <p:pRg st="2" end="2"/>
                                            </p:txEl>
                                          </p:spTgt>
                                        </p:tgtEl>
                                        <p:attrNameLst>
                                          <p:attrName>style.visibility</p:attrName>
                                        </p:attrNameLst>
                                      </p:cBhvr>
                                      <p:to>
                                        <p:strVal val="visible"/>
                                      </p:to>
                                    </p:set>
                                    <p:animEffect transition="in" filter="fade">
                                      <p:cBhvr>
                                        <p:cTn id="22" dur="1000"/>
                                        <p:tgtEl>
                                          <p:spTgt spid="6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xEl>
                                              <p:pRg st="3" end="3"/>
                                            </p:txEl>
                                          </p:spTgt>
                                        </p:tgtEl>
                                        <p:attrNameLst>
                                          <p:attrName>style.visibility</p:attrName>
                                        </p:attrNameLst>
                                      </p:cBhvr>
                                      <p:to>
                                        <p:strVal val="visible"/>
                                      </p:to>
                                    </p:set>
                                    <p:animEffect transition="in" filter="fade">
                                      <p:cBhvr>
                                        <p:cTn id="27" dur="1000"/>
                                        <p:tgtEl>
                                          <p:spTgt spid="6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
                                            <p:txEl>
                                              <p:pRg st="4" end="4"/>
                                            </p:txEl>
                                          </p:spTgt>
                                        </p:tgtEl>
                                        <p:attrNameLst>
                                          <p:attrName>style.visibility</p:attrName>
                                        </p:attrNameLst>
                                      </p:cBhvr>
                                      <p:to>
                                        <p:strVal val="visible"/>
                                      </p:to>
                                    </p:set>
                                    <p:animEffect transition="in" filter="fade">
                                      <p:cBhvr>
                                        <p:cTn id="32" dur="1000"/>
                                        <p:tgtEl>
                                          <p:spTgt spid="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525092"/>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Creating Equitable &amp; Inclusive Community at SSSAS</a:t>
            </a:r>
            <a:endParaRPr dirty="0"/>
          </a:p>
        </p:txBody>
      </p:sp>
      <p:sp>
        <p:nvSpPr>
          <p:cNvPr id="75" name="Google Shape;75;p16"/>
          <p:cNvSpPr txBox="1">
            <a:spLocks noGrp="1"/>
          </p:cNvSpPr>
          <p:nvPr>
            <p:ph type="body" idx="1"/>
          </p:nvPr>
        </p:nvSpPr>
        <p:spPr>
          <a:xfrm>
            <a:off x="311700" y="1429663"/>
            <a:ext cx="8520600" cy="4274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400" dirty="0"/>
              <a:t>Our Episcopal Identity</a:t>
            </a:r>
            <a:endParaRPr sz="2400" dirty="0"/>
          </a:p>
          <a:p>
            <a:pPr marL="457200" lvl="0" indent="-342900" algn="l" rtl="0">
              <a:spcBef>
                <a:spcPts val="0"/>
              </a:spcBef>
              <a:spcAft>
                <a:spcPts val="0"/>
              </a:spcAft>
              <a:buSzPts val="1800"/>
              <a:buChar char="●"/>
            </a:pPr>
            <a:r>
              <a:rPr lang="en" sz="2400" dirty="0"/>
              <a:t>Policies and Practices</a:t>
            </a:r>
            <a:endParaRPr sz="2400" dirty="0"/>
          </a:p>
          <a:p>
            <a:pPr marL="914400" lvl="1" indent="-317500" algn="l" rtl="0">
              <a:spcBef>
                <a:spcPts val="0"/>
              </a:spcBef>
              <a:spcAft>
                <a:spcPts val="0"/>
              </a:spcAft>
              <a:buSzPts val="1400"/>
              <a:buChar char="●"/>
            </a:pPr>
            <a:r>
              <a:rPr lang="en" sz="2400" dirty="0"/>
              <a:t>Training</a:t>
            </a:r>
            <a:endParaRPr sz="2400" dirty="0"/>
          </a:p>
          <a:p>
            <a:pPr marL="914400" lvl="1" indent="-317500" algn="l" rtl="0">
              <a:spcBef>
                <a:spcPts val="0"/>
              </a:spcBef>
              <a:spcAft>
                <a:spcPts val="0"/>
              </a:spcAft>
              <a:buSzPts val="1400"/>
              <a:buChar char="●"/>
            </a:pPr>
            <a:r>
              <a:rPr lang="en" sz="2400" dirty="0"/>
              <a:t>Hiring</a:t>
            </a:r>
            <a:endParaRPr sz="2400" dirty="0"/>
          </a:p>
          <a:p>
            <a:pPr marL="914400" lvl="1" indent="-317500" algn="l" rtl="0">
              <a:spcBef>
                <a:spcPts val="0"/>
              </a:spcBef>
              <a:spcAft>
                <a:spcPts val="0"/>
              </a:spcAft>
              <a:buSzPts val="1400"/>
              <a:buChar char="●"/>
            </a:pPr>
            <a:r>
              <a:rPr lang="en" sz="2400" dirty="0"/>
              <a:t>Gender Identity</a:t>
            </a:r>
            <a:endParaRPr sz="2400" dirty="0"/>
          </a:p>
          <a:p>
            <a:pPr marL="914400" lvl="1" indent="-317500" algn="l" rtl="0">
              <a:spcBef>
                <a:spcPts val="0"/>
              </a:spcBef>
              <a:spcAft>
                <a:spcPts val="0"/>
              </a:spcAft>
              <a:buSzPts val="1400"/>
              <a:buChar char="●"/>
            </a:pPr>
            <a:r>
              <a:rPr lang="en" sz="2400" dirty="0"/>
              <a:t>Dress Codes</a:t>
            </a:r>
            <a:endParaRPr sz="2400" dirty="0"/>
          </a:p>
          <a:p>
            <a:pPr marL="457200" lvl="0" indent="-342900" algn="l" rtl="0">
              <a:spcBef>
                <a:spcPts val="0"/>
              </a:spcBef>
              <a:spcAft>
                <a:spcPts val="0"/>
              </a:spcAft>
              <a:buSzPts val="1800"/>
              <a:buChar char="●"/>
            </a:pPr>
            <a:r>
              <a:rPr lang="en" sz="2400" dirty="0"/>
              <a:t>Curriculum Integration</a:t>
            </a:r>
            <a:endParaRPr sz="2400" dirty="0"/>
          </a:p>
          <a:p>
            <a:pPr marL="914400" lvl="1" indent="-317500" algn="l" rtl="0">
              <a:spcBef>
                <a:spcPts val="0"/>
              </a:spcBef>
              <a:spcAft>
                <a:spcPts val="0"/>
              </a:spcAft>
              <a:buSzPts val="1400"/>
              <a:buChar char="●"/>
            </a:pPr>
            <a:r>
              <a:rPr lang="en" sz="2400" dirty="0"/>
              <a:t>9th grade curriculum</a:t>
            </a:r>
            <a:endParaRPr sz="2400" dirty="0"/>
          </a:p>
          <a:p>
            <a:pPr marL="914400" lvl="1" indent="-317500" algn="l" rtl="0">
              <a:spcBef>
                <a:spcPts val="0"/>
              </a:spcBef>
              <a:spcAft>
                <a:spcPts val="0"/>
              </a:spcAft>
              <a:buSzPts val="1400"/>
              <a:buChar char="●"/>
            </a:pPr>
            <a:r>
              <a:rPr lang="en" sz="2400" dirty="0"/>
              <a:t>Colloquium for the Common Good</a:t>
            </a:r>
            <a:endParaRPr sz="2400" dirty="0"/>
          </a:p>
          <a:p>
            <a:pPr marL="914400" lvl="0" indent="0" algn="l" rtl="0">
              <a:spcBef>
                <a:spcPts val="1600"/>
              </a:spcBef>
              <a:spcAft>
                <a:spcPts val="160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
                                            <p:txEl>
                                              <p:pRg st="0" end="0"/>
                                            </p:txEl>
                                          </p:spTgt>
                                        </p:tgtEl>
                                        <p:attrNameLst>
                                          <p:attrName>style.visibility</p:attrName>
                                        </p:attrNameLst>
                                      </p:cBhvr>
                                      <p:to>
                                        <p:strVal val="visible"/>
                                      </p:to>
                                    </p:set>
                                    <p:animEffect transition="in" filter="fade">
                                      <p:cBhvr>
                                        <p:cTn id="12" dur="1000"/>
                                        <p:tgtEl>
                                          <p:spTgt spid="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xEl>
                                              <p:pRg st="1" end="1"/>
                                            </p:txEl>
                                          </p:spTgt>
                                        </p:tgtEl>
                                        <p:attrNameLst>
                                          <p:attrName>style.visibility</p:attrName>
                                        </p:attrNameLst>
                                      </p:cBhvr>
                                      <p:to>
                                        <p:strVal val="visible"/>
                                      </p:to>
                                    </p:set>
                                    <p:animEffect transition="in" filter="fade">
                                      <p:cBhvr>
                                        <p:cTn id="17" dur="1000"/>
                                        <p:tgtEl>
                                          <p:spTgt spid="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
                                            <p:txEl>
                                              <p:pRg st="2" end="2"/>
                                            </p:txEl>
                                          </p:spTgt>
                                        </p:tgtEl>
                                        <p:attrNameLst>
                                          <p:attrName>style.visibility</p:attrName>
                                        </p:attrNameLst>
                                      </p:cBhvr>
                                      <p:to>
                                        <p:strVal val="visible"/>
                                      </p:to>
                                    </p:set>
                                    <p:animEffect transition="in" filter="fade">
                                      <p:cBhvr>
                                        <p:cTn id="22" dur="1000"/>
                                        <p:tgtEl>
                                          <p:spTgt spid="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
                                            <p:txEl>
                                              <p:pRg st="3" end="3"/>
                                            </p:txEl>
                                          </p:spTgt>
                                        </p:tgtEl>
                                        <p:attrNameLst>
                                          <p:attrName>style.visibility</p:attrName>
                                        </p:attrNameLst>
                                      </p:cBhvr>
                                      <p:to>
                                        <p:strVal val="visible"/>
                                      </p:to>
                                    </p:set>
                                    <p:animEffect transition="in" filter="fade">
                                      <p:cBhvr>
                                        <p:cTn id="27" dur="1000"/>
                                        <p:tgtEl>
                                          <p:spTgt spid="7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5">
                                            <p:txEl>
                                              <p:pRg st="4" end="4"/>
                                            </p:txEl>
                                          </p:spTgt>
                                        </p:tgtEl>
                                        <p:attrNameLst>
                                          <p:attrName>style.visibility</p:attrName>
                                        </p:attrNameLst>
                                      </p:cBhvr>
                                      <p:to>
                                        <p:strVal val="visible"/>
                                      </p:to>
                                    </p:set>
                                    <p:animEffect transition="in" filter="fade">
                                      <p:cBhvr>
                                        <p:cTn id="32" dur="1000"/>
                                        <p:tgtEl>
                                          <p:spTgt spid="7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5">
                                            <p:txEl>
                                              <p:pRg st="5" end="5"/>
                                            </p:txEl>
                                          </p:spTgt>
                                        </p:tgtEl>
                                        <p:attrNameLst>
                                          <p:attrName>style.visibility</p:attrName>
                                        </p:attrNameLst>
                                      </p:cBhvr>
                                      <p:to>
                                        <p:strVal val="visible"/>
                                      </p:to>
                                    </p:set>
                                    <p:animEffect transition="in" filter="fade">
                                      <p:cBhvr>
                                        <p:cTn id="37" dur="1000"/>
                                        <p:tgtEl>
                                          <p:spTgt spid="7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5">
                                            <p:txEl>
                                              <p:pRg st="6" end="6"/>
                                            </p:txEl>
                                          </p:spTgt>
                                        </p:tgtEl>
                                        <p:attrNameLst>
                                          <p:attrName>style.visibility</p:attrName>
                                        </p:attrNameLst>
                                      </p:cBhvr>
                                      <p:to>
                                        <p:strVal val="visible"/>
                                      </p:to>
                                    </p:set>
                                    <p:animEffect transition="in" filter="fade">
                                      <p:cBhvr>
                                        <p:cTn id="42" dur="1000"/>
                                        <p:tgtEl>
                                          <p:spTgt spid="7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5">
                                            <p:txEl>
                                              <p:pRg st="7" end="7"/>
                                            </p:txEl>
                                          </p:spTgt>
                                        </p:tgtEl>
                                        <p:attrNameLst>
                                          <p:attrName>style.visibility</p:attrName>
                                        </p:attrNameLst>
                                      </p:cBhvr>
                                      <p:to>
                                        <p:strVal val="visible"/>
                                      </p:to>
                                    </p:set>
                                    <p:animEffect transition="in" filter="fade">
                                      <p:cBhvr>
                                        <p:cTn id="47" dur="1000"/>
                                        <p:tgtEl>
                                          <p:spTgt spid="7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5">
                                            <p:txEl>
                                              <p:pRg st="8" end="8"/>
                                            </p:txEl>
                                          </p:spTgt>
                                        </p:tgtEl>
                                        <p:attrNameLst>
                                          <p:attrName>style.visibility</p:attrName>
                                        </p:attrNameLst>
                                      </p:cBhvr>
                                      <p:to>
                                        <p:strVal val="visible"/>
                                      </p:to>
                                    </p:set>
                                    <p:animEffect transition="in" filter="fade">
                                      <p:cBhvr>
                                        <p:cTn id="52" dur="1000"/>
                                        <p:tgtEl>
                                          <p:spTgt spid="7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5">
                                            <p:txEl>
                                              <p:pRg st="9" end="9"/>
                                            </p:txEl>
                                          </p:spTgt>
                                        </p:tgtEl>
                                        <p:attrNameLst>
                                          <p:attrName>style.visibility</p:attrName>
                                        </p:attrNameLst>
                                      </p:cBhvr>
                                      <p:to>
                                        <p:strVal val="visible"/>
                                      </p:to>
                                    </p:set>
                                    <p:animEffect transition="in" filter="fade">
                                      <p:cBhvr>
                                        <p:cTn id="57" dur="1000"/>
                                        <p:tgtEl>
                                          <p:spTgt spid="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525092"/>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does it mean to be Culturally Competent?</a:t>
            </a:r>
            <a:endParaRPr/>
          </a:p>
        </p:txBody>
      </p:sp>
      <p:sp>
        <p:nvSpPr>
          <p:cNvPr id="81" name="Google Shape;81;p17"/>
          <p:cNvSpPr txBox="1">
            <a:spLocks noGrp="1"/>
          </p:cNvSpPr>
          <p:nvPr>
            <p:ph type="body" idx="1"/>
          </p:nvPr>
        </p:nvSpPr>
        <p:spPr>
          <a:xfrm>
            <a:off x="311700" y="1429663"/>
            <a:ext cx="8520600" cy="427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Cultural Competency is about building and maintaining relationships understanding that  cultural differences exist and should not hinder our ability to successfully coexist, learn and grow as a community.</a:t>
            </a:r>
            <a:endParaRPr sz="2400" dirty="0"/>
          </a:p>
          <a:p>
            <a:pPr marL="457200" lvl="0" indent="-342900" algn="l" rtl="0">
              <a:spcBef>
                <a:spcPts val="1600"/>
              </a:spcBef>
              <a:spcAft>
                <a:spcPts val="0"/>
              </a:spcAft>
              <a:buSzPts val="1800"/>
              <a:buAutoNum type="arabicPeriod"/>
            </a:pPr>
            <a:r>
              <a:rPr lang="en" sz="2400" dirty="0"/>
              <a:t>Acknowledging Differences</a:t>
            </a:r>
            <a:endParaRPr sz="2400" dirty="0"/>
          </a:p>
          <a:p>
            <a:pPr marL="457200" lvl="0" indent="-342900" algn="l" rtl="0">
              <a:spcBef>
                <a:spcPts val="0"/>
              </a:spcBef>
              <a:spcAft>
                <a:spcPts val="0"/>
              </a:spcAft>
              <a:buSzPts val="1800"/>
              <a:buAutoNum type="arabicPeriod"/>
            </a:pPr>
            <a:r>
              <a:rPr lang="en" sz="2400" dirty="0"/>
              <a:t>Understanding Identity</a:t>
            </a:r>
            <a:endParaRPr sz="2400" dirty="0"/>
          </a:p>
          <a:p>
            <a:pPr marL="457200" lvl="0" indent="-342900" algn="l" rtl="0">
              <a:spcBef>
                <a:spcPts val="0"/>
              </a:spcBef>
              <a:spcAft>
                <a:spcPts val="0"/>
              </a:spcAft>
              <a:buSzPts val="1800"/>
              <a:buAutoNum type="arabicPeriod"/>
            </a:pPr>
            <a:r>
              <a:rPr lang="en" sz="2400" dirty="0"/>
              <a:t>Examining Multiple Perspectives</a:t>
            </a:r>
            <a:endParaRPr sz="2400" dirty="0"/>
          </a:p>
          <a:p>
            <a:pPr marL="457200" lvl="0" indent="-342900" algn="l" rtl="0">
              <a:spcBef>
                <a:spcPts val="0"/>
              </a:spcBef>
              <a:spcAft>
                <a:spcPts val="0"/>
              </a:spcAft>
              <a:buSzPts val="1800"/>
              <a:buAutoNum type="arabicPeriod"/>
            </a:pPr>
            <a:r>
              <a:rPr lang="en" sz="2400" dirty="0"/>
              <a:t>Recognizing Interconnectedness</a:t>
            </a:r>
            <a:endParaRPr sz="2400" dirty="0"/>
          </a:p>
          <a:p>
            <a:pPr marL="457200" lvl="0" indent="-342900" algn="l" rtl="0">
              <a:spcBef>
                <a:spcPts val="0"/>
              </a:spcBef>
              <a:spcAft>
                <a:spcPts val="0"/>
              </a:spcAft>
              <a:buSzPts val="1800"/>
              <a:buAutoNum type="arabicPeriod"/>
            </a:pPr>
            <a:r>
              <a:rPr lang="en" sz="2400" dirty="0"/>
              <a:t>Valuing Diversity</a:t>
            </a:r>
            <a:endParaRPr sz="2400" dirty="0"/>
          </a:p>
          <a:p>
            <a:pPr marL="45720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
                                            <p:txEl>
                                              <p:pRg st="0" end="0"/>
                                            </p:txEl>
                                          </p:spTgt>
                                        </p:tgtEl>
                                        <p:attrNameLst>
                                          <p:attrName>style.visibility</p:attrName>
                                        </p:attrNameLst>
                                      </p:cBhvr>
                                      <p:to>
                                        <p:strVal val="visible"/>
                                      </p:to>
                                    </p:set>
                                    <p:animEffect transition="in" filter="fade">
                                      <p:cBhvr>
                                        <p:cTn id="12" dur="1000"/>
                                        <p:tgtEl>
                                          <p:spTgt spid="8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
                                            <p:txEl>
                                              <p:pRg st="1" end="1"/>
                                            </p:txEl>
                                          </p:spTgt>
                                        </p:tgtEl>
                                        <p:attrNameLst>
                                          <p:attrName>style.visibility</p:attrName>
                                        </p:attrNameLst>
                                      </p:cBhvr>
                                      <p:to>
                                        <p:strVal val="visible"/>
                                      </p:to>
                                    </p:set>
                                    <p:animEffect transition="in" filter="fade">
                                      <p:cBhvr>
                                        <p:cTn id="17" dur="1000"/>
                                        <p:tgtEl>
                                          <p:spTgt spid="8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
                                            <p:txEl>
                                              <p:pRg st="2" end="2"/>
                                            </p:txEl>
                                          </p:spTgt>
                                        </p:tgtEl>
                                        <p:attrNameLst>
                                          <p:attrName>style.visibility</p:attrName>
                                        </p:attrNameLst>
                                      </p:cBhvr>
                                      <p:to>
                                        <p:strVal val="visible"/>
                                      </p:to>
                                    </p:set>
                                    <p:animEffect transition="in" filter="fade">
                                      <p:cBhvr>
                                        <p:cTn id="22" dur="1000"/>
                                        <p:tgtEl>
                                          <p:spTgt spid="8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
                                            <p:txEl>
                                              <p:pRg st="3" end="3"/>
                                            </p:txEl>
                                          </p:spTgt>
                                        </p:tgtEl>
                                        <p:attrNameLst>
                                          <p:attrName>style.visibility</p:attrName>
                                        </p:attrNameLst>
                                      </p:cBhvr>
                                      <p:to>
                                        <p:strVal val="visible"/>
                                      </p:to>
                                    </p:set>
                                    <p:animEffect transition="in" filter="fade">
                                      <p:cBhvr>
                                        <p:cTn id="27" dur="1000"/>
                                        <p:tgtEl>
                                          <p:spTgt spid="8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xEl>
                                              <p:pRg st="4" end="4"/>
                                            </p:txEl>
                                          </p:spTgt>
                                        </p:tgtEl>
                                        <p:attrNameLst>
                                          <p:attrName>style.visibility</p:attrName>
                                        </p:attrNameLst>
                                      </p:cBhvr>
                                      <p:to>
                                        <p:strVal val="visible"/>
                                      </p:to>
                                    </p:set>
                                    <p:animEffect transition="in" filter="fade">
                                      <p:cBhvr>
                                        <p:cTn id="32" dur="1000"/>
                                        <p:tgtEl>
                                          <p:spTgt spid="8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
                                            <p:txEl>
                                              <p:pRg st="5" end="5"/>
                                            </p:txEl>
                                          </p:spTgt>
                                        </p:tgtEl>
                                        <p:attrNameLst>
                                          <p:attrName>style.visibility</p:attrName>
                                        </p:attrNameLst>
                                      </p:cBhvr>
                                      <p:to>
                                        <p:strVal val="visible"/>
                                      </p:to>
                                    </p:set>
                                    <p:animEffect transition="in" filter="fade">
                                      <p:cBhvr>
                                        <p:cTn id="37" dur="1000"/>
                                        <p:tgtEl>
                                          <p:spTgt spid="8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1">
                                            <p:txEl>
                                              <p:pRg st="6" end="6"/>
                                            </p:txEl>
                                          </p:spTgt>
                                        </p:tgtEl>
                                        <p:attrNameLst>
                                          <p:attrName>style.visibility</p:attrName>
                                        </p:attrNameLst>
                                      </p:cBhvr>
                                      <p:to>
                                        <p:strVal val="visible"/>
                                      </p:to>
                                    </p:set>
                                    <p:animEffect transition="in" filter="fade">
                                      <p:cBhvr>
                                        <p:cTn id="42" dur="1000"/>
                                        <p:tgtEl>
                                          <p:spTgt spid="8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1">
                                            <p:txEl>
                                              <p:pRg st="7" end="7"/>
                                            </p:txEl>
                                          </p:spTgt>
                                        </p:tgtEl>
                                        <p:attrNameLst>
                                          <p:attrName>style.visibility</p:attrName>
                                        </p:attrNameLst>
                                      </p:cBhvr>
                                      <p:to>
                                        <p:strVal val="visible"/>
                                      </p:to>
                                    </p:set>
                                    <p:animEffect transition="in" filter="fade">
                                      <p:cBhvr>
                                        <p:cTn id="47" dur="1000"/>
                                        <p:tgtEl>
                                          <p:spTgt spid="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525092"/>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t>Faculty &amp; Administrator Multicultural Seminar</a:t>
            </a:r>
            <a:endParaRPr sz="3200" b="1" dirty="0"/>
          </a:p>
        </p:txBody>
      </p:sp>
      <p:sp>
        <p:nvSpPr>
          <p:cNvPr id="87" name="Google Shape;87;p18"/>
          <p:cNvSpPr txBox="1">
            <a:spLocks noGrp="1"/>
          </p:cNvSpPr>
          <p:nvPr>
            <p:ph type="body" idx="1"/>
          </p:nvPr>
        </p:nvSpPr>
        <p:spPr>
          <a:xfrm>
            <a:off x="311700" y="1429663"/>
            <a:ext cx="8520600" cy="4274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3200" dirty="0"/>
              <a:t>One day training</a:t>
            </a:r>
            <a:endParaRPr sz="3200" dirty="0"/>
          </a:p>
          <a:p>
            <a:pPr marL="457200" lvl="0" indent="-342900" algn="l" rtl="0">
              <a:spcBef>
                <a:spcPts val="0"/>
              </a:spcBef>
              <a:spcAft>
                <a:spcPts val="0"/>
              </a:spcAft>
              <a:buSzPts val="1800"/>
              <a:buChar char="●"/>
            </a:pPr>
            <a:r>
              <a:rPr lang="en" sz="3200" dirty="0"/>
              <a:t>Seminar project</a:t>
            </a:r>
            <a:endParaRPr sz="3200" dirty="0"/>
          </a:p>
          <a:p>
            <a:pPr marL="457200" lvl="0" indent="-342900" algn="l" rtl="0">
              <a:spcBef>
                <a:spcPts val="0"/>
              </a:spcBef>
              <a:spcAft>
                <a:spcPts val="0"/>
              </a:spcAft>
              <a:buSzPts val="1800"/>
              <a:buChar char="●"/>
            </a:pPr>
            <a:r>
              <a:rPr lang="en" sz="3200" dirty="0"/>
              <a:t>Staff Cultural Literacy Training</a:t>
            </a:r>
            <a:endParaRPr sz="3200" dirty="0"/>
          </a:p>
          <a:p>
            <a:pPr marL="457200" lvl="0" indent="-342900" algn="l" rtl="0">
              <a:spcBef>
                <a:spcPts val="0"/>
              </a:spcBef>
              <a:spcAft>
                <a:spcPts val="0"/>
              </a:spcAft>
              <a:buSzPts val="1800"/>
              <a:buChar char="●"/>
            </a:pPr>
            <a:r>
              <a:rPr lang="en" sz="3200" dirty="0"/>
              <a:t>Coaches/Guest teachers</a:t>
            </a:r>
            <a:endParaRP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xEl>
                                              <p:pRg st="0" end="0"/>
                                            </p:txEl>
                                          </p:spTgt>
                                        </p:tgtEl>
                                        <p:attrNameLst>
                                          <p:attrName>style.visibility</p:attrName>
                                        </p:attrNameLst>
                                      </p:cBhvr>
                                      <p:to>
                                        <p:strVal val="visible"/>
                                      </p:to>
                                    </p:set>
                                    <p:animEffect transition="in" filter="fade">
                                      <p:cBhvr>
                                        <p:cTn id="12" dur="1000"/>
                                        <p:tgtEl>
                                          <p:spTgt spid="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
                                            <p:txEl>
                                              <p:pRg st="1" end="1"/>
                                            </p:txEl>
                                          </p:spTgt>
                                        </p:tgtEl>
                                        <p:attrNameLst>
                                          <p:attrName>style.visibility</p:attrName>
                                        </p:attrNameLst>
                                      </p:cBhvr>
                                      <p:to>
                                        <p:strVal val="visible"/>
                                      </p:to>
                                    </p:set>
                                    <p:animEffect transition="in" filter="fade">
                                      <p:cBhvr>
                                        <p:cTn id="17" dur="1000"/>
                                        <p:tgtEl>
                                          <p:spTgt spid="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
                                            <p:txEl>
                                              <p:pRg st="2" end="2"/>
                                            </p:txEl>
                                          </p:spTgt>
                                        </p:tgtEl>
                                        <p:attrNameLst>
                                          <p:attrName>style.visibility</p:attrName>
                                        </p:attrNameLst>
                                      </p:cBhvr>
                                      <p:to>
                                        <p:strVal val="visible"/>
                                      </p:to>
                                    </p:set>
                                    <p:animEffect transition="in" filter="fade">
                                      <p:cBhvr>
                                        <p:cTn id="22" dur="1000"/>
                                        <p:tgtEl>
                                          <p:spTgt spid="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
                                            <p:txEl>
                                              <p:pRg st="3" end="3"/>
                                            </p:txEl>
                                          </p:spTgt>
                                        </p:tgtEl>
                                        <p:attrNameLst>
                                          <p:attrName>style.visibility</p:attrName>
                                        </p:attrNameLst>
                                      </p:cBhvr>
                                      <p:to>
                                        <p:strVal val="visible"/>
                                      </p:to>
                                    </p:set>
                                    <p:animEffect transition="in" filter="fade">
                                      <p:cBhvr>
                                        <p:cTn id="27" dur="1000"/>
                                        <p:tgtEl>
                                          <p:spTgt spid="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525092"/>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t>Preparing our Students</a:t>
            </a:r>
            <a:endParaRPr sz="3200" b="1" dirty="0"/>
          </a:p>
        </p:txBody>
      </p:sp>
      <p:sp>
        <p:nvSpPr>
          <p:cNvPr id="93" name="Google Shape;93;p19"/>
          <p:cNvSpPr txBox="1">
            <a:spLocks noGrp="1"/>
          </p:cNvSpPr>
          <p:nvPr>
            <p:ph type="body" idx="1"/>
          </p:nvPr>
        </p:nvSpPr>
        <p:spPr>
          <a:xfrm>
            <a:off x="311700" y="1429663"/>
            <a:ext cx="8520600" cy="4274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800" dirty="0"/>
              <a:t>Speakers</a:t>
            </a:r>
            <a:endParaRPr sz="2800" dirty="0"/>
          </a:p>
          <a:p>
            <a:pPr marL="457200" lvl="0" indent="-342900" algn="l" rtl="0">
              <a:spcBef>
                <a:spcPts val="0"/>
              </a:spcBef>
              <a:spcAft>
                <a:spcPts val="0"/>
              </a:spcAft>
              <a:buSzPts val="1800"/>
              <a:buChar char="●"/>
            </a:pPr>
            <a:r>
              <a:rPr lang="en" sz="2800" dirty="0"/>
              <a:t>Conferences</a:t>
            </a:r>
            <a:endParaRPr sz="2800" dirty="0"/>
          </a:p>
          <a:p>
            <a:pPr marL="914400" lvl="1" indent="-317500" algn="l" rtl="0">
              <a:spcBef>
                <a:spcPts val="0"/>
              </a:spcBef>
              <a:spcAft>
                <a:spcPts val="0"/>
              </a:spcAft>
              <a:buSzPts val="1400"/>
              <a:buChar char="●"/>
            </a:pPr>
            <a:r>
              <a:rPr lang="en" sz="2800" dirty="0"/>
              <a:t>Leading and Attending</a:t>
            </a:r>
            <a:endParaRPr sz="2800" dirty="0"/>
          </a:p>
          <a:p>
            <a:pPr marL="457200" lvl="0" indent="-342900" algn="l" rtl="0">
              <a:spcBef>
                <a:spcPts val="0"/>
              </a:spcBef>
              <a:spcAft>
                <a:spcPts val="0"/>
              </a:spcAft>
              <a:buSzPts val="1800"/>
              <a:buChar char="●"/>
            </a:pPr>
            <a:r>
              <a:rPr lang="en" sz="2800" dirty="0"/>
              <a:t>Forums</a:t>
            </a:r>
            <a:endParaRPr sz="2800" dirty="0"/>
          </a:p>
          <a:p>
            <a:pPr marL="914400" lvl="1" indent="-317500" algn="l" rtl="0">
              <a:spcBef>
                <a:spcPts val="0"/>
              </a:spcBef>
              <a:spcAft>
                <a:spcPts val="0"/>
              </a:spcAft>
              <a:buSzPts val="1400"/>
              <a:buChar char="●"/>
            </a:pPr>
            <a:r>
              <a:rPr lang="en" sz="2800" dirty="0"/>
              <a:t>Student initiated/Student facilitated</a:t>
            </a:r>
            <a:endParaRPr sz="2800" dirty="0"/>
          </a:p>
          <a:p>
            <a:pPr marL="457200" lvl="0" indent="-342900" algn="l" rtl="0">
              <a:spcBef>
                <a:spcPts val="0"/>
              </a:spcBef>
              <a:spcAft>
                <a:spcPts val="0"/>
              </a:spcAft>
              <a:buSzPts val="1800"/>
              <a:buChar char="●"/>
            </a:pPr>
            <a:r>
              <a:rPr lang="en" sz="2800" dirty="0"/>
              <a:t>Affinity Groups</a:t>
            </a: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xEl>
                                              <p:pRg st="0" end="0"/>
                                            </p:txEl>
                                          </p:spTgt>
                                        </p:tgtEl>
                                        <p:attrNameLst>
                                          <p:attrName>style.visibility</p:attrName>
                                        </p:attrNameLst>
                                      </p:cBhvr>
                                      <p:to>
                                        <p:strVal val="visible"/>
                                      </p:to>
                                    </p:set>
                                    <p:animEffect transition="in" filter="fade">
                                      <p:cBhvr>
                                        <p:cTn id="12" dur="1000"/>
                                        <p:tgtEl>
                                          <p:spTgt spid="9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xEl>
                                              <p:pRg st="1" end="1"/>
                                            </p:txEl>
                                          </p:spTgt>
                                        </p:tgtEl>
                                        <p:attrNameLst>
                                          <p:attrName>style.visibility</p:attrName>
                                        </p:attrNameLst>
                                      </p:cBhvr>
                                      <p:to>
                                        <p:strVal val="visible"/>
                                      </p:to>
                                    </p:set>
                                    <p:animEffect transition="in" filter="fade">
                                      <p:cBhvr>
                                        <p:cTn id="17" dur="1000"/>
                                        <p:tgtEl>
                                          <p:spTgt spid="9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
                                            <p:txEl>
                                              <p:pRg st="2" end="2"/>
                                            </p:txEl>
                                          </p:spTgt>
                                        </p:tgtEl>
                                        <p:attrNameLst>
                                          <p:attrName>style.visibility</p:attrName>
                                        </p:attrNameLst>
                                      </p:cBhvr>
                                      <p:to>
                                        <p:strVal val="visible"/>
                                      </p:to>
                                    </p:set>
                                    <p:animEffect transition="in" filter="fade">
                                      <p:cBhvr>
                                        <p:cTn id="22" dur="1000"/>
                                        <p:tgtEl>
                                          <p:spTgt spid="9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
                                            <p:txEl>
                                              <p:pRg st="3" end="3"/>
                                            </p:txEl>
                                          </p:spTgt>
                                        </p:tgtEl>
                                        <p:attrNameLst>
                                          <p:attrName>style.visibility</p:attrName>
                                        </p:attrNameLst>
                                      </p:cBhvr>
                                      <p:to>
                                        <p:strVal val="visible"/>
                                      </p:to>
                                    </p:set>
                                    <p:animEffect transition="in" filter="fade">
                                      <p:cBhvr>
                                        <p:cTn id="27" dur="1000"/>
                                        <p:tgtEl>
                                          <p:spTgt spid="9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3">
                                            <p:txEl>
                                              <p:pRg st="4" end="4"/>
                                            </p:txEl>
                                          </p:spTgt>
                                        </p:tgtEl>
                                        <p:attrNameLst>
                                          <p:attrName>style.visibility</p:attrName>
                                        </p:attrNameLst>
                                      </p:cBhvr>
                                      <p:to>
                                        <p:strVal val="visible"/>
                                      </p:to>
                                    </p:set>
                                    <p:animEffect transition="in" filter="fade">
                                      <p:cBhvr>
                                        <p:cTn id="32" dur="1000"/>
                                        <p:tgtEl>
                                          <p:spTgt spid="9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3">
                                            <p:txEl>
                                              <p:pRg st="5" end="5"/>
                                            </p:txEl>
                                          </p:spTgt>
                                        </p:tgtEl>
                                        <p:attrNameLst>
                                          <p:attrName>style.visibility</p:attrName>
                                        </p:attrNameLst>
                                      </p:cBhvr>
                                      <p:to>
                                        <p:strVal val="visible"/>
                                      </p:to>
                                    </p:set>
                                    <p:animEffect transition="in" filter="fade">
                                      <p:cBhvr>
                                        <p:cTn id="37" dur="1000"/>
                                        <p:tgtEl>
                                          <p:spTgt spid="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311700" y="525092"/>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t>Global Citizenship</a:t>
            </a:r>
            <a:endParaRPr sz="3200" b="1" dirty="0"/>
          </a:p>
        </p:txBody>
      </p:sp>
      <p:sp>
        <p:nvSpPr>
          <p:cNvPr id="99" name="Google Shape;99;p20"/>
          <p:cNvSpPr txBox="1">
            <a:spLocks noGrp="1"/>
          </p:cNvSpPr>
          <p:nvPr>
            <p:ph type="body" idx="1"/>
          </p:nvPr>
        </p:nvSpPr>
        <p:spPr>
          <a:xfrm>
            <a:off x="311700" y="1429663"/>
            <a:ext cx="8520600" cy="4274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400" dirty="0"/>
              <a:t>Back to our mission:</a:t>
            </a:r>
            <a:endParaRPr sz="2400" dirty="0"/>
          </a:p>
          <a:p>
            <a:pPr marL="914400" lvl="1" indent="-317500" algn="l" rtl="0">
              <a:spcBef>
                <a:spcPts val="0"/>
              </a:spcBef>
              <a:spcAft>
                <a:spcPts val="0"/>
              </a:spcAft>
              <a:buSzPts val="1400"/>
              <a:buChar char="●"/>
            </a:pPr>
            <a:r>
              <a:rPr lang="en" sz="2400" dirty="0"/>
              <a:t>Preparing our students for a complex a changing world</a:t>
            </a:r>
            <a:endParaRPr sz="2400" dirty="0"/>
          </a:p>
          <a:p>
            <a:pPr marL="457200" lvl="0" indent="-342900" algn="l" rtl="0">
              <a:spcBef>
                <a:spcPts val="0"/>
              </a:spcBef>
              <a:spcAft>
                <a:spcPts val="0"/>
              </a:spcAft>
              <a:buSzPts val="1800"/>
              <a:buChar char="●"/>
            </a:pPr>
            <a:r>
              <a:rPr lang="en" sz="2400" dirty="0"/>
              <a:t>Understanding how you fit in the larger world, impacts how you feel in your smaller community</a:t>
            </a:r>
            <a:endParaRPr sz="2400" dirty="0"/>
          </a:p>
          <a:p>
            <a:pPr marL="457200" lvl="0" indent="-342900" algn="l" rtl="0">
              <a:spcBef>
                <a:spcPts val="0"/>
              </a:spcBef>
              <a:spcAft>
                <a:spcPts val="0"/>
              </a:spcAft>
              <a:buSzPts val="1800"/>
              <a:buChar char="●"/>
            </a:pPr>
            <a:r>
              <a:rPr lang="en" sz="2400" dirty="0"/>
              <a:t>Wade Davis, Anthropologist</a:t>
            </a:r>
            <a:endParaRPr sz="2400" dirty="0"/>
          </a:p>
          <a:p>
            <a:pPr marL="914400" lvl="1" indent="-317500" algn="l" rtl="0">
              <a:spcBef>
                <a:spcPts val="0"/>
              </a:spcBef>
              <a:spcAft>
                <a:spcPts val="0"/>
              </a:spcAft>
              <a:buSzPts val="1400"/>
              <a:buChar char="●"/>
            </a:pPr>
            <a:r>
              <a:rPr lang="en" sz="2400" i="1" dirty="0"/>
              <a:t>The world in which you were born is just one model of reality. Other cultures are not failed attempts at being you; they are unique manifestations of the human spirit.</a:t>
            </a:r>
            <a:endParaRPr sz="2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0" end="0"/>
                                            </p:txEl>
                                          </p:spTgt>
                                        </p:tgtEl>
                                        <p:attrNameLst>
                                          <p:attrName>style.visibility</p:attrName>
                                        </p:attrNameLst>
                                      </p:cBhvr>
                                      <p:to>
                                        <p:strVal val="visible"/>
                                      </p:to>
                                    </p:set>
                                    <p:animEffect transition="in" filter="fade">
                                      <p:cBhvr>
                                        <p:cTn id="12" dur="1000"/>
                                        <p:tgtEl>
                                          <p:spTgt spid="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xEl>
                                              <p:pRg st="1" end="1"/>
                                            </p:txEl>
                                          </p:spTgt>
                                        </p:tgtEl>
                                        <p:attrNameLst>
                                          <p:attrName>style.visibility</p:attrName>
                                        </p:attrNameLst>
                                      </p:cBhvr>
                                      <p:to>
                                        <p:strVal val="visible"/>
                                      </p:to>
                                    </p:set>
                                    <p:animEffect transition="in" filter="fade">
                                      <p:cBhvr>
                                        <p:cTn id="17" dur="1000"/>
                                        <p:tgtEl>
                                          <p:spTgt spid="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xEl>
                                              <p:pRg st="2" end="2"/>
                                            </p:txEl>
                                          </p:spTgt>
                                        </p:tgtEl>
                                        <p:attrNameLst>
                                          <p:attrName>style.visibility</p:attrName>
                                        </p:attrNameLst>
                                      </p:cBhvr>
                                      <p:to>
                                        <p:strVal val="visible"/>
                                      </p:to>
                                    </p:set>
                                    <p:animEffect transition="in" filter="fade">
                                      <p:cBhvr>
                                        <p:cTn id="22" dur="1000"/>
                                        <p:tgtEl>
                                          <p:spTgt spid="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
                                            <p:txEl>
                                              <p:pRg st="3" end="3"/>
                                            </p:txEl>
                                          </p:spTgt>
                                        </p:tgtEl>
                                        <p:attrNameLst>
                                          <p:attrName>style.visibility</p:attrName>
                                        </p:attrNameLst>
                                      </p:cBhvr>
                                      <p:to>
                                        <p:strVal val="visible"/>
                                      </p:to>
                                    </p:set>
                                    <p:animEffect transition="in" filter="fade">
                                      <p:cBhvr>
                                        <p:cTn id="27" dur="1000"/>
                                        <p:tgtEl>
                                          <p:spTgt spid="9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
                                            <p:txEl>
                                              <p:pRg st="4" end="4"/>
                                            </p:txEl>
                                          </p:spTgt>
                                        </p:tgtEl>
                                        <p:attrNameLst>
                                          <p:attrName>style.visibility</p:attrName>
                                        </p:attrNameLst>
                                      </p:cBhvr>
                                      <p:to>
                                        <p:strVal val="visible"/>
                                      </p:to>
                                    </p:set>
                                    <p:animEffect transition="in" filter="fade">
                                      <p:cBhvr>
                                        <p:cTn id="32" dur="1000"/>
                                        <p:tgtEl>
                                          <p:spTgt spid="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681" y="1299943"/>
            <a:ext cx="8496300" cy="5201424"/>
          </a:xfrm>
          <a:prstGeom prst="rect">
            <a:avLst/>
          </a:prstGeom>
          <a:noFill/>
        </p:spPr>
        <p:txBody>
          <a:bodyPr wrap="square" rtlCol="0">
            <a:spAutoFit/>
          </a:bodyPr>
          <a:lstStyle/>
          <a:p>
            <a:pPr marL="457200" indent="-457200" fontAlgn="base">
              <a:buAutoNum type="arabicPeriod"/>
            </a:pPr>
            <a:endParaRPr lang="en-US" dirty="0">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1.  Being equitable is different from being equal and being inclusive is more than being welcoming.</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2.  Many of our schools were not created for their current demographic. In order to serve all students, it is important to re-evaluate systems and practices that may prevent us from being equitable and inclusive communities.</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3. We are all responsible for a certain level of cultural awareness and literacy in order to provide students with best possible and safest experience in our institutions.</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4. Cultural awareness ensures that all students are seen, valued and validated for who they are and what they bring to the community.</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5. As the world gets smaller through our access to digital platforms, cultural</a:t>
            </a:r>
            <a:r>
              <a:rPr lang="en-US" b="1" dirty="0">
                <a:solidFill>
                  <a:schemeClr val="bg1"/>
                </a:solidFill>
                <a:latin typeface="Cambria" charset="0"/>
                <a:ea typeface="Cambria" charset="0"/>
                <a:cs typeface="Cambria" charset="0"/>
              </a:rPr>
              <a:t> </a:t>
            </a:r>
            <a:r>
              <a:rPr lang="en-US" dirty="0">
                <a:solidFill>
                  <a:schemeClr val="bg1"/>
                </a:solidFill>
                <a:latin typeface="Cambria" charset="0"/>
                <a:ea typeface="Cambria" charset="0"/>
                <a:cs typeface="Cambria" charset="0"/>
              </a:rPr>
              <a:t>competency becomes more important to help build and maintain relationships.</a:t>
            </a:r>
            <a:endParaRPr lang="en-US" b="1" dirty="0">
              <a:solidFill>
                <a:schemeClr val="bg1"/>
              </a:solidFill>
              <a:latin typeface="Cambria"/>
              <a:cs typeface="Cambria"/>
            </a:endParaRPr>
          </a:p>
          <a:p>
            <a:endParaRPr lang="en-US" sz="2200" b="1" dirty="0">
              <a:latin typeface="Cambria"/>
              <a:cs typeface="Cambria"/>
            </a:endParaRPr>
          </a:p>
          <a:p>
            <a:pPr marL="342900" indent="-342900">
              <a:buAutoNum type="arabicPeriod" startAt="4"/>
            </a:pPr>
            <a:endParaRPr lang="en-US" sz="2200" b="1" dirty="0">
              <a:latin typeface="Cambria"/>
              <a:cs typeface="Cambria"/>
            </a:endParaRPr>
          </a:p>
        </p:txBody>
      </p:sp>
      <p:sp>
        <p:nvSpPr>
          <p:cNvPr id="3" name="TextBox 2"/>
          <p:cNvSpPr txBox="1"/>
          <p:nvPr/>
        </p:nvSpPr>
        <p:spPr>
          <a:xfrm>
            <a:off x="1856184" y="371239"/>
            <a:ext cx="4512710" cy="738664"/>
          </a:xfrm>
          <a:prstGeom prst="rect">
            <a:avLst/>
          </a:prstGeom>
          <a:noFill/>
        </p:spPr>
        <p:txBody>
          <a:bodyPr wrap="none" rtlCol="0">
            <a:spAutoFit/>
          </a:bodyPr>
          <a:lstStyle/>
          <a:p>
            <a:r>
              <a:rPr lang="en-US" sz="2400" b="1" dirty="0">
                <a:latin typeface="Cambria"/>
                <a:cs typeface="Cambria"/>
              </a:rPr>
              <a:t>Takeaway Tips from Kiki Davis</a:t>
            </a:r>
          </a:p>
          <a:p>
            <a:endParaRPr lang="en-US" dirty="0"/>
          </a:p>
        </p:txBody>
      </p:sp>
    </p:spTree>
    <p:extLst>
      <p:ext uri="{BB962C8B-B14F-4D97-AF65-F5344CB8AC3E}">
        <p14:creationId xmlns:p14="http://schemas.microsoft.com/office/powerpoint/2010/main" val="3822463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135930"/>
            <a:ext cx="6591300" cy="1371600"/>
          </a:xfrm>
        </p:spPr>
        <p:txBody>
          <a:bodyPr/>
          <a:lstStyle/>
          <a:p>
            <a:r>
              <a:rPr lang="en-US" dirty="0">
                <a:latin typeface="Cambria" charset="0"/>
                <a:ea typeface="Cambria" charset="0"/>
                <a:cs typeface="Cambria" charset="0"/>
              </a:rPr>
              <a:t>Heidi Greenhalgh</a:t>
            </a:r>
            <a:r>
              <a:rPr lang="en-US" i="1" dirty="0">
                <a:latin typeface="Cambria" charset="0"/>
                <a:ea typeface="Cambria" charset="0"/>
                <a:cs typeface="Cambria" charset="0"/>
              </a:rPr>
              <a:t> </a:t>
            </a:r>
            <a:endParaRPr lang="en-US" dirty="0">
              <a:latin typeface="Cambria" charset="0"/>
              <a:ea typeface="Cambria" charset="0"/>
              <a:cs typeface="Cambria" charset="0"/>
            </a:endParaRPr>
          </a:p>
        </p:txBody>
      </p:sp>
      <p:sp>
        <p:nvSpPr>
          <p:cNvPr id="3" name="Text Placeholder 2"/>
          <p:cNvSpPr>
            <a:spLocks noGrp="1"/>
          </p:cNvSpPr>
          <p:nvPr>
            <p:ph type="body" idx="1"/>
          </p:nvPr>
        </p:nvSpPr>
        <p:spPr>
          <a:xfrm>
            <a:off x="1996830" y="4507529"/>
            <a:ext cx="6728069" cy="1066801"/>
          </a:xfrm>
        </p:spPr>
        <p:txBody>
          <a:bodyPr>
            <a:noAutofit/>
          </a:bodyPr>
          <a:lstStyle/>
          <a:p>
            <a:r>
              <a:rPr lang="en-US" sz="2200" dirty="0">
                <a:latin typeface="Cambria" charset="0"/>
                <a:ea typeface="Cambria" charset="0"/>
                <a:cs typeface="Cambria" charset="0"/>
              </a:rPr>
              <a:t>School Nurse</a:t>
            </a:r>
          </a:p>
          <a:p>
            <a:r>
              <a:rPr lang="en-US" sz="2200" dirty="0">
                <a:latin typeface="Cambria" charset="0"/>
                <a:ea typeface="Cambria" charset="0"/>
                <a:cs typeface="Cambria" charset="0"/>
              </a:rPr>
              <a:t>Georgetown Visitation Preparatory School</a:t>
            </a:r>
          </a:p>
          <a:p>
            <a:r>
              <a:rPr lang="en-US" sz="2200" dirty="0">
                <a:latin typeface="Cambria" charset="0"/>
                <a:ea typeface="Cambria" charset="0"/>
                <a:cs typeface="Cambria" charset="0"/>
              </a:rPr>
              <a:t>Washington, DC</a:t>
            </a:r>
          </a:p>
        </p:txBody>
      </p:sp>
      <p:sp>
        <p:nvSpPr>
          <p:cNvPr id="5" name="TextBox 4"/>
          <p:cNvSpPr txBox="1"/>
          <p:nvPr/>
        </p:nvSpPr>
        <p:spPr>
          <a:xfrm>
            <a:off x="3017677" y="444500"/>
            <a:ext cx="2891304" cy="461665"/>
          </a:xfrm>
          <a:prstGeom prst="rect">
            <a:avLst/>
          </a:prstGeom>
          <a:noFill/>
        </p:spPr>
        <p:txBody>
          <a:bodyPr wrap="none" rtlCol="0">
            <a:spAutoFit/>
          </a:bodyPr>
          <a:lstStyle/>
          <a:p>
            <a:pPr algn="ctr"/>
            <a:r>
              <a:rPr lang="en-US" sz="2400" b="1" i="1">
                <a:latin typeface="Cambria"/>
                <a:cs typeface="Cambria"/>
              </a:rPr>
              <a:t>Physical Well-Being</a:t>
            </a:r>
            <a:endParaRPr lang="en-US" sz="2400" b="1" dirty="0">
              <a:latin typeface="Cambria"/>
              <a:cs typeface="Cambria"/>
            </a:endParaRPr>
          </a:p>
        </p:txBody>
      </p:sp>
    </p:spTree>
    <p:extLst>
      <p:ext uri="{BB962C8B-B14F-4D97-AF65-F5344CB8AC3E}">
        <p14:creationId xmlns:p14="http://schemas.microsoft.com/office/powerpoint/2010/main" val="279422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5001D7-5995-9049-A5F0-5DD4D1508238}"/>
              </a:ext>
            </a:extLst>
          </p:cNvPr>
          <p:cNvSpPr txBox="1"/>
          <p:nvPr/>
        </p:nvSpPr>
        <p:spPr>
          <a:xfrm>
            <a:off x="329610" y="1956172"/>
            <a:ext cx="7304568" cy="1384995"/>
          </a:xfrm>
          <a:prstGeom prst="rect">
            <a:avLst/>
          </a:prstGeom>
          <a:noFill/>
        </p:spPr>
        <p:txBody>
          <a:bodyPr wrap="square" rtlCol="0">
            <a:spAutoFit/>
          </a:bodyPr>
          <a:lstStyle/>
          <a:p>
            <a:pPr algn="ctr" defTabSz="342900"/>
            <a:r>
              <a:rPr lang="en-US" sz="2400" dirty="0">
                <a:solidFill>
                  <a:prstClr val="black"/>
                </a:solidFill>
                <a:latin typeface="Trebuchet MS" panose="020B0603020202020204"/>
              </a:rPr>
              <a:t>Promoting Physical Well-Being at</a:t>
            </a:r>
          </a:p>
          <a:p>
            <a:pPr algn="ctr" defTabSz="342900"/>
            <a:r>
              <a:rPr lang="en-US" sz="2400" dirty="0">
                <a:solidFill>
                  <a:prstClr val="black"/>
                </a:solidFill>
                <a:latin typeface="Trebuchet MS" panose="020B0603020202020204"/>
              </a:rPr>
              <a:t>Georgetown Visitation</a:t>
            </a:r>
            <a:r>
              <a:rPr lang="en-US" sz="1200" dirty="0">
                <a:solidFill>
                  <a:prstClr val="black"/>
                </a:solidFill>
                <a:latin typeface="Trebuchet MS" panose="020B0603020202020204"/>
              </a:rPr>
              <a:t> </a:t>
            </a:r>
            <a:endParaRPr lang="en-US" sz="2400" dirty="0">
              <a:solidFill>
                <a:prstClr val="black"/>
              </a:solidFill>
              <a:latin typeface="Trebuchet MS" panose="020B0603020202020204"/>
            </a:endParaRPr>
          </a:p>
          <a:p>
            <a:pPr algn="ctr" defTabSz="342900"/>
            <a:endParaRPr lang="en-US" sz="1200" dirty="0">
              <a:solidFill>
                <a:prstClr val="black"/>
              </a:solidFill>
              <a:latin typeface="Trebuchet MS" panose="020B0603020202020204"/>
            </a:endParaRPr>
          </a:p>
          <a:p>
            <a:pPr algn="ctr" defTabSz="342900"/>
            <a:r>
              <a:rPr lang="en-US" sz="1200" dirty="0">
                <a:solidFill>
                  <a:prstClr val="black"/>
                </a:solidFill>
                <a:latin typeface="Trebuchet MS" panose="020B0603020202020204"/>
              </a:rPr>
              <a:t>Heidi Greenhalgh BSN, RN, MS, CHES</a:t>
            </a:r>
          </a:p>
          <a:p>
            <a:pPr algn="ctr" defTabSz="342900"/>
            <a:r>
              <a:rPr lang="en-US" sz="1200" dirty="0">
                <a:solidFill>
                  <a:prstClr val="black"/>
                </a:solidFill>
                <a:latin typeface="Trebuchet MS" panose="020B0603020202020204"/>
              </a:rPr>
              <a:t>School Nurse</a:t>
            </a:r>
          </a:p>
        </p:txBody>
      </p:sp>
      <p:sp>
        <p:nvSpPr>
          <p:cNvPr id="2" name="Rectangle 1">
            <a:extLst>
              <a:ext uri="{FF2B5EF4-FFF2-40B4-BE49-F238E27FC236}">
                <a16:creationId xmlns:a16="http://schemas.microsoft.com/office/drawing/2014/main" id="{4FEC2E79-CB66-0249-88C4-2AE08EE74994}"/>
              </a:ext>
            </a:extLst>
          </p:cNvPr>
          <p:cNvSpPr/>
          <p:nvPr/>
        </p:nvSpPr>
        <p:spPr>
          <a:xfrm>
            <a:off x="584791" y="4417080"/>
            <a:ext cx="5986130" cy="869469"/>
          </a:xfrm>
          <a:prstGeom prst="rect">
            <a:avLst/>
          </a:prstGeom>
        </p:spPr>
        <p:txBody>
          <a:bodyPr wrap="square">
            <a:spAutoFit/>
          </a:bodyPr>
          <a:lstStyle/>
          <a:p>
            <a:pPr defTabSz="342900"/>
            <a:r>
              <a:rPr lang="en-US" sz="2000" i="1" dirty="0">
                <a:solidFill>
                  <a:srgbClr val="2C2A29"/>
                </a:solidFill>
                <a:latin typeface="Gotham A"/>
              </a:rPr>
              <a:t>“There is nothing so strong as gentleness and nothing so gentle as real strength” </a:t>
            </a:r>
          </a:p>
          <a:p>
            <a:pPr defTabSz="342900"/>
            <a:r>
              <a:rPr lang="en-US" sz="1050" dirty="0">
                <a:solidFill>
                  <a:srgbClr val="2C2A29"/>
                </a:solidFill>
                <a:latin typeface="Gotham A"/>
              </a:rPr>
              <a:t>St. Francis de Sales co-founder of the Visitation Order</a:t>
            </a:r>
            <a:endParaRPr lang="en-US" sz="1050" dirty="0">
              <a:solidFill>
                <a:prstClr val="black"/>
              </a:solidFill>
              <a:latin typeface="Trebuchet MS" panose="020B0603020202020204"/>
            </a:endParaRPr>
          </a:p>
        </p:txBody>
      </p:sp>
    </p:spTree>
    <p:extLst>
      <p:ext uri="{BB962C8B-B14F-4D97-AF65-F5344CB8AC3E}">
        <p14:creationId xmlns:p14="http://schemas.microsoft.com/office/powerpoint/2010/main" val="19881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538E33-993E-754A-A995-6A31275A9B4D}"/>
              </a:ext>
            </a:extLst>
          </p:cNvPr>
          <p:cNvSpPr txBox="1"/>
          <p:nvPr/>
        </p:nvSpPr>
        <p:spPr>
          <a:xfrm>
            <a:off x="1481789" y="1970708"/>
            <a:ext cx="4877986" cy="415498"/>
          </a:xfrm>
          <a:prstGeom prst="rect">
            <a:avLst/>
          </a:prstGeom>
          <a:noFill/>
        </p:spPr>
        <p:txBody>
          <a:bodyPr wrap="square" rtlCol="0">
            <a:spAutoFit/>
          </a:bodyPr>
          <a:lstStyle/>
          <a:p>
            <a:pPr marL="214313" indent="-214313" defTabSz="342900">
              <a:buFont typeface="Wingdings" pitchFamily="2" charset="2"/>
              <a:buChar char="§"/>
            </a:pPr>
            <a:r>
              <a:rPr lang="en-US" sz="2100" dirty="0">
                <a:solidFill>
                  <a:prstClr val="black"/>
                </a:solidFill>
                <a:latin typeface="Trebuchet MS" panose="020B0603020202020204"/>
              </a:rPr>
              <a:t>How health is promoted at Visitation</a:t>
            </a:r>
          </a:p>
        </p:txBody>
      </p:sp>
      <p:sp>
        <p:nvSpPr>
          <p:cNvPr id="7" name="TextBox 6">
            <a:extLst>
              <a:ext uri="{FF2B5EF4-FFF2-40B4-BE49-F238E27FC236}">
                <a16:creationId xmlns:a16="http://schemas.microsoft.com/office/drawing/2014/main" id="{C64B760B-4067-F04D-9615-9437B8743678}"/>
              </a:ext>
            </a:extLst>
          </p:cNvPr>
          <p:cNvSpPr txBox="1"/>
          <p:nvPr/>
        </p:nvSpPr>
        <p:spPr>
          <a:xfrm>
            <a:off x="1481789" y="2859414"/>
            <a:ext cx="3419453" cy="1800493"/>
          </a:xfrm>
          <a:prstGeom prst="rect">
            <a:avLst/>
          </a:prstGeom>
          <a:noFill/>
        </p:spPr>
        <p:txBody>
          <a:bodyPr wrap="square" rtlCol="0">
            <a:spAutoFit/>
          </a:bodyPr>
          <a:lstStyle/>
          <a:p>
            <a:pPr marL="257175" indent="-257175" defTabSz="342900">
              <a:buFont typeface="Wingdings" pitchFamily="2" charset="2"/>
              <a:buChar char="§"/>
            </a:pPr>
            <a:r>
              <a:rPr lang="en-US" sz="2100" dirty="0">
                <a:solidFill>
                  <a:prstClr val="black"/>
                </a:solidFill>
                <a:latin typeface="Trebuchet MS" panose="020B0603020202020204"/>
              </a:rPr>
              <a:t>Create Wellness Program</a:t>
            </a:r>
          </a:p>
          <a:p>
            <a:pPr defTabSz="342900"/>
            <a:r>
              <a:rPr lang="en-US" sz="1500" dirty="0">
                <a:solidFill>
                  <a:prstClr val="black"/>
                </a:solidFill>
                <a:latin typeface="Trebuchet MS" panose="020B0603020202020204"/>
              </a:rPr>
              <a:t>	-needs assessment</a:t>
            </a:r>
          </a:p>
          <a:p>
            <a:pPr defTabSz="342900"/>
            <a:r>
              <a:rPr lang="en-US" sz="1500" dirty="0">
                <a:solidFill>
                  <a:prstClr val="black"/>
                </a:solidFill>
                <a:latin typeface="Trebuchet MS" panose="020B0603020202020204"/>
              </a:rPr>
              <a:t>	-program planning</a:t>
            </a:r>
          </a:p>
          <a:p>
            <a:pPr defTabSz="342900"/>
            <a:r>
              <a:rPr lang="en-US" sz="1500" dirty="0">
                <a:solidFill>
                  <a:prstClr val="black"/>
                </a:solidFill>
                <a:latin typeface="Trebuchet MS" panose="020B0603020202020204"/>
              </a:rPr>
              <a:t>	-implementation</a:t>
            </a:r>
          </a:p>
          <a:p>
            <a:pPr defTabSz="342900"/>
            <a:r>
              <a:rPr lang="en-US" sz="1500" dirty="0">
                <a:solidFill>
                  <a:prstClr val="black"/>
                </a:solidFill>
                <a:latin typeface="Trebuchet MS" panose="020B0603020202020204"/>
              </a:rPr>
              <a:t>	-evaluation</a:t>
            </a:r>
          </a:p>
          <a:p>
            <a:pPr defTabSz="342900"/>
            <a:endParaRPr lang="en-US" sz="1500" dirty="0">
              <a:solidFill>
                <a:prstClr val="black"/>
              </a:solidFill>
              <a:latin typeface="Trebuchet MS" panose="020B0603020202020204"/>
            </a:endParaRPr>
          </a:p>
          <a:p>
            <a:pPr defTabSz="342900"/>
            <a:endParaRPr lang="en-US" sz="1500" dirty="0">
              <a:solidFill>
                <a:prstClr val="black"/>
              </a:solidFill>
              <a:latin typeface="Trebuchet MS" panose="020B0603020202020204"/>
            </a:endParaRPr>
          </a:p>
        </p:txBody>
      </p:sp>
      <p:sp>
        <p:nvSpPr>
          <p:cNvPr id="8" name="TextBox 7">
            <a:extLst>
              <a:ext uri="{FF2B5EF4-FFF2-40B4-BE49-F238E27FC236}">
                <a16:creationId xmlns:a16="http://schemas.microsoft.com/office/drawing/2014/main" id="{BE2C00B6-0559-B94F-96DF-5545D2104743}"/>
              </a:ext>
            </a:extLst>
          </p:cNvPr>
          <p:cNvSpPr txBox="1"/>
          <p:nvPr/>
        </p:nvSpPr>
        <p:spPr>
          <a:xfrm>
            <a:off x="1545352" y="1119841"/>
            <a:ext cx="1960793" cy="507831"/>
          </a:xfrm>
          <a:prstGeom prst="rect">
            <a:avLst/>
          </a:prstGeom>
          <a:noFill/>
        </p:spPr>
        <p:txBody>
          <a:bodyPr wrap="none" rtlCol="0">
            <a:spAutoFit/>
          </a:bodyPr>
          <a:lstStyle/>
          <a:p>
            <a:pPr defTabSz="342900"/>
            <a:r>
              <a:rPr lang="en-US" sz="2700" dirty="0">
                <a:solidFill>
                  <a:prstClr val="black"/>
                </a:solidFill>
                <a:latin typeface="Trebuchet MS" panose="020B0603020202020204"/>
              </a:rPr>
              <a:t>Objectives:</a:t>
            </a:r>
          </a:p>
        </p:txBody>
      </p:sp>
      <p:sp>
        <p:nvSpPr>
          <p:cNvPr id="10" name="TextBox 9">
            <a:extLst>
              <a:ext uri="{FF2B5EF4-FFF2-40B4-BE49-F238E27FC236}">
                <a16:creationId xmlns:a16="http://schemas.microsoft.com/office/drawing/2014/main" id="{3017E539-8A26-AB46-A9A5-7EF8E0DBC25A}"/>
              </a:ext>
            </a:extLst>
          </p:cNvPr>
          <p:cNvSpPr txBox="1"/>
          <p:nvPr/>
        </p:nvSpPr>
        <p:spPr>
          <a:xfrm>
            <a:off x="1481789" y="4440616"/>
            <a:ext cx="2918171" cy="415498"/>
          </a:xfrm>
          <a:prstGeom prst="rect">
            <a:avLst/>
          </a:prstGeom>
          <a:noFill/>
        </p:spPr>
        <p:txBody>
          <a:bodyPr wrap="none" rtlCol="0">
            <a:spAutoFit/>
          </a:bodyPr>
          <a:lstStyle/>
          <a:p>
            <a:pPr marL="342900" indent="-342900" defTabSz="342900">
              <a:buFont typeface="Wingdings" pitchFamily="2" charset="2"/>
              <a:buChar char="§"/>
            </a:pPr>
            <a:r>
              <a:rPr lang="en-US" sz="2100" dirty="0">
                <a:solidFill>
                  <a:prstClr val="black"/>
                </a:solidFill>
                <a:latin typeface="Trebuchet MS" panose="020B0603020202020204"/>
              </a:rPr>
              <a:t>Resources and Tools</a:t>
            </a:r>
          </a:p>
        </p:txBody>
      </p:sp>
    </p:spTree>
    <p:extLst>
      <p:ext uri="{BB962C8B-B14F-4D97-AF65-F5344CB8AC3E}">
        <p14:creationId xmlns:p14="http://schemas.microsoft.com/office/powerpoint/2010/main" val="2902293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925" y="948777"/>
            <a:ext cx="8308975" cy="1143000"/>
          </a:xfrm>
        </p:spPr>
        <p:txBody>
          <a:bodyPr/>
          <a:lstStyle/>
          <a:p>
            <a:pPr algn="ctr"/>
            <a:r>
              <a:rPr lang="en-US" dirty="0">
                <a:latin typeface="Cambria"/>
                <a:cs typeface="Cambria"/>
              </a:rPr>
              <a:t>Agenda</a:t>
            </a:r>
          </a:p>
        </p:txBody>
      </p:sp>
      <p:sp>
        <p:nvSpPr>
          <p:cNvPr id="3" name="TextBox 2"/>
          <p:cNvSpPr txBox="1"/>
          <p:nvPr/>
        </p:nvSpPr>
        <p:spPr>
          <a:xfrm>
            <a:off x="415926" y="2599764"/>
            <a:ext cx="8308974" cy="3693319"/>
          </a:xfrm>
          <a:prstGeom prst="rect">
            <a:avLst/>
          </a:prstGeom>
          <a:noFill/>
        </p:spPr>
        <p:txBody>
          <a:bodyPr wrap="square" rtlCol="0">
            <a:spAutoFit/>
          </a:bodyPr>
          <a:lstStyle/>
          <a:p>
            <a:r>
              <a:rPr lang="en-US" sz="2400" dirty="0">
                <a:latin typeface="Cambria"/>
                <a:cs typeface="Cambria"/>
              </a:rPr>
              <a:t>6:00pm- 6:30pm	</a:t>
            </a:r>
            <a:r>
              <a:rPr lang="en-US" sz="2400" b="1" dirty="0">
                <a:latin typeface="Cambria"/>
                <a:cs typeface="Cambria"/>
              </a:rPr>
              <a:t>Registration &amp; Networking</a:t>
            </a:r>
            <a:endParaRPr lang="en-US" sz="2400" dirty="0">
              <a:latin typeface="Cambria"/>
              <a:cs typeface="Cambria"/>
            </a:endParaRPr>
          </a:p>
          <a:p>
            <a:r>
              <a:rPr lang="en-US" sz="2400" dirty="0">
                <a:latin typeface="Cambria"/>
                <a:cs typeface="Cambria"/>
              </a:rPr>
              <a:t> </a:t>
            </a:r>
          </a:p>
          <a:p>
            <a:r>
              <a:rPr lang="en-US" sz="2400" dirty="0">
                <a:latin typeface="Cambria"/>
                <a:cs typeface="Cambria"/>
              </a:rPr>
              <a:t>6:30pm- 6:40pm	</a:t>
            </a:r>
            <a:r>
              <a:rPr lang="en-US" sz="2400" b="1" dirty="0">
                <a:latin typeface="Cambria"/>
                <a:cs typeface="Cambria"/>
              </a:rPr>
              <a:t>Welcoming Remarks</a:t>
            </a:r>
            <a:endParaRPr lang="en-US" sz="2400" dirty="0">
              <a:latin typeface="Cambria"/>
              <a:cs typeface="Cambria"/>
            </a:endParaRPr>
          </a:p>
          <a:p>
            <a:r>
              <a:rPr lang="en-US" sz="2400" dirty="0">
                <a:latin typeface="Cambria"/>
                <a:cs typeface="Cambria"/>
              </a:rPr>
              <a:t> </a:t>
            </a:r>
          </a:p>
          <a:p>
            <a:r>
              <a:rPr lang="en-US" sz="2400" dirty="0">
                <a:latin typeface="Cambria"/>
                <a:cs typeface="Cambria"/>
              </a:rPr>
              <a:t>6:40pm-7:50pm	</a:t>
            </a:r>
            <a:r>
              <a:rPr lang="en-US" sz="2400" b="1" dirty="0">
                <a:latin typeface="Cambria"/>
                <a:cs typeface="Cambria"/>
              </a:rPr>
              <a:t>Panel Presentations &amp; Takeaways</a:t>
            </a:r>
            <a:endParaRPr lang="en-US" sz="2400" dirty="0">
              <a:latin typeface="Cambria"/>
              <a:cs typeface="Cambria"/>
            </a:endParaRPr>
          </a:p>
          <a:p>
            <a:r>
              <a:rPr lang="en-US" sz="2400" dirty="0">
                <a:latin typeface="Cambria"/>
                <a:cs typeface="Cambria"/>
              </a:rPr>
              <a:t> </a:t>
            </a:r>
          </a:p>
          <a:p>
            <a:r>
              <a:rPr lang="en-US" sz="2400" dirty="0">
                <a:latin typeface="Cambria"/>
                <a:cs typeface="Cambria"/>
              </a:rPr>
              <a:t>7:50pm-8:25pm	</a:t>
            </a:r>
            <a:r>
              <a:rPr lang="en-US" sz="2400" b="1" dirty="0">
                <a:latin typeface="Cambria"/>
                <a:cs typeface="Cambria"/>
              </a:rPr>
              <a:t>Question &amp; Answer Period</a:t>
            </a:r>
            <a:endParaRPr lang="en-US" sz="2400" dirty="0">
              <a:latin typeface="Cambria"/>
              <a:cs typeface="Cambria"/>
            </a:endParaRPr>
          </a:p>
          <a:p>
            <a:r>
              <a:rPr lang="en-US" sz="2400" dirty="0">
                <a:latin typeface="Cambria"/>
                <a:cs typeface="Cambria"/>
              </a:rPr>
              <a:t> </a:t>
            </a:r>
          </a:p>
          <a:p>
            <a:r>
              <a:rPr lang="en-US" sz="2400" dirty="0">
                <a:latin typeface="Cambria"/>
                <a:cs typeface="Cambria"/>
              </a:rPr>
              <a:t>8:25pm-8:30pm	</a:t>
            </a:r>
            <a:r>
              <a:rPr lang="en-US" sz="2400" b="1" dirty="0">
                <a:latin typeface="Cambria"/>
                <a:cs typeface="Cambria"/>
              </a:rPr>
              <a:t>Closing Remarks</a:t>
            </a:r>
            <a:endParaRPr lang="en-US" sz="2400" dirty="0">
              <a:latin typeface="Cambria"/>
              <a:cs typeface="Cambria"/>
            </a:endParaRPr>
          </a:p>
          <a:p>
            <a:endParaRPr lang="en-US" dirty="0">
              <a:latin typeface="Cambria"/>
              <a:cs typeface="Cambria"/>
            </a:endParaRPr>
          </a:p>
        </p:txBody>
      </p:sp>
    </p:spTree>
    <p:extLst>
      <p:ext uri="{BB962C8B-B14F-4D97-AF65-F5344CB8AC3E}">
        <p14:creationId xmlns:p14="http://schemas.microsoft.com/office/powerpoint/2010/main" val="3216674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CDE92-57F5-214F-8A5C-96A6C393C1C1}"/>
              </a:ext>
            </a:extLst>
          </p:cNvPr>
          <p:cNvSpPr txBox="1"/>
          <p:nvPr/>
        </p:nvSpPr>
        <p:spPr>
          <a:xfrm>
            <a:off x="1611997" y="1126174"/>
            <a:ext cx="4262321" cy="438582"/>
          </a:xfrm>
          <a:prstGeom prst="rect">
            <a:avLst/>
          </a:prstGeom>
          <a:noFill/>
        </p:spPr>
        <p:txBody>
          <a:bodyPr wrap="none" rtlCol="0">
            <a:spAutoFit/>
          </a:bodyPr>
          <a:lstStyle/>
          <a:p>
            <a:pPr algn="ctr" defTabSz="342900"/>
            <a:r>
              <a:rPr lang="en-US" sz="2250" b="1" dirty="0">
                <a:solidFill>
                  <a:prstClr val="black"/>
                </a:solidFill>
                <a:latin typeface="Trebuchet MS" panose="020B0603020202020204"/>
              </a:rPr>
              <a:t>Promoting Physical Well-Being</a:t>
            </a:r>
          </a:p>
        </p:txBody>
      </p:sp>
      <p:sp>
        <p:nvSpPr>
          <p:cNvPr id="7" name="TextBox 6">
            <a:extLst>
              <a:ext uri="{FF2B5EF4-FFF2-40B4-BE49-F238E27FC236}">
                <a16:creationId xmlns:a16="http://schemas.microsoft.com/office/drawing/2014/main" id="{8C4A724A-8B25-044C-A66F-F66CD96CAF58}"/>
              </a:ext>
            </a:extLst>
          </p:cNvPr>
          <p:cNvSpPr txBox="1"/>
          <p:nvPr/>
        </p:nvSpPr>
        <p:spPr>
          <a:xfrm>
            <a:off x="753649" y="1541672"/>
            <a:ext cx="6885218" cy="300082"/>
          </a:xfrm>
          <a:prstGeom prst="rect">
            <a:avLst/>
          </a:prstGeom>
          <a:noFill/>
        </p:spPr>
        <p:txBody>
          <a:bodyPr wrap="none" rtlCol="0">
            <a:spAutoFit/>
          </a:bodyPr>
          <a:lstStyle/>
          <a:p>
            <a:pPr defTabSz="342900"/>
            <a:r>
              <a:rPr lang="en-US" sz="1350" dirty="0">
                <a:solidFill>
                  <a:prstClr val="black"/>
                </a:solidFill>
                <a:latin typeface="Trebuchet MS" panose="020B0603020202020204"/>
              </a:rPr>
              <a:t>Helping to create habits that promote a lifetime of physical and emotional well-being</a:t>
            </a:r>
          </a:p>
        </p:txBody>
      </p:sp>
      <p:pic>
        <p:nvPicPr>
          <p:cNvPr id="12" name="Picture 11">
            <a:extLst>
              <a:ext uri="{FF2B5EF4-FFF2-40B4-BE49-F238E27FC236}">
                <a16:creationId xmlns:a16="http://schemas.microsoft.com/office/drawing/2014/main" id="{3496E69E-2840-FC40-BE0E-76D5FC6EF34C}"/>
              </a:ext>
            </a:extLst>
          </p:cNvPr>
          <p:cNvPicPr>
            <a:picLocks noChangeAspect="1"/>
          </p:cNvPicPr>
          <p:nvPr/>
        </p:nvPicPr>
        <p:blipFill>
          <a:blip r:embed="rId3"/>
          <a:stretch>
            <a:fillRect/>
          </a:stretch>
        </p:blipFill>
        <p:spPr>
          <a:xfrm>
            <a:off x="753649" y="2045127"/>
            <a:ext cx="6421881" cy="4177941"/>
          </a:xfrm>
          <a:prstGeom prst="rect">
            <a:avLst/>
          </a:prstGeom>
        </p:spPr>
      </p:pic>
    </p:spTree>
    <p:extLst>
      <p:ext uri="{BB962C8B-B14F-4D97-AF65-F5344CB8AC3E}">
        <p14:creationId xmlns:p14="http://schemas.microsoft.com/office/powerpoint/2010/main" val="3298978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2E9709-C20C-8B46-AC2C-6BEBDCC3D703}"/>
              </a:ext>
            </a:extLst>
          </p:cNvPr>
          <p:cNvSpPr txBox="1"/>
          <p:nvPr/>
        </p:nvSpPr>
        <p:spPr>
          <a:xfrm>
            <a:off x="625582" y="1021678"/>
            <a:ext cx="7141955" cy="507831"/>
          </a:xfrm>
          <a:prstGeom prst="rect">
            <a:avLst/>
          </a:prstGeom>
          <a:noFill/>
        </p:spPr>
        <p:txBody>
          <a:bodyPr wrap="none" rtlCol="0">
            <a:spAutoFit/>
          </a:bodyPr>
          <a:lstStyle/>
          <a:p>
            <a:pPr defTabSz="342900"/>
            <a:r>
              <a:rPr lang="en-US" sz="2700" b="1" dirty="0">
                <a:solidFill>
                  <a:prstClr val="black"/>
                </a:solidFill>
                <a:latin typeface="Trebuchet MS" panose="020B0603020202020204"/>
              </a:rPr>
              <a:t>Creating a Culture of Wellness at Visitation</a:t>
            </a:r>
          </a:p>
        </p:txBody>
      </p:sp>
      <p:sp>
        <p:nvSpPr>
          <p:cNvPr id="5" name="TextBox 4">
            <a:extLst>
              <a:ext uri="{FF2B5EF4-FFF2-40B4-BE49-F238E27FC236}">
                <a16:creationId xmlns:a16="http://schemas.microsoft.com/office/drawing/2014/main" id="{A95CC85B-25F1-644C-A87D-A001D80DF2D7}"/>
              </a:ext>
            </a:extLst>
          </p:cNvPr>
          <p:cNvSpPr txBox="1"/>
          <p:nvPr/>
        </p:nvSpPr>
        <p:spPr>
          <a:xfrm>
            <a:off x="1816363" y="3259707"/>
            <a:ext cx="5027915" cy="2400657"/>
          </a:xfrm>
          <a:prstGeom prst="rect">
            <a:avLst/>
          </a:prstGeom>
          <a:noFill/>
        </p:spPr>
        <p:txBody>
          <a:bodyPr wrap="none" rtlCol="0">
            <a:spAutoFit/>
          </a:bodyPr>
          <a:lstStyle/>
          <a:p>
            <a:pPr algn="ctr" defTabSz="342900"/>
            <a:r>
              <a:rPr lang="en-US" sz="2400" b="1" dirty="0">
                <a:solidFill>
                  <a:prstClr val="black"/>
                </a:solidFill>
                <a:latin typeface="Trebuchet MS" panose="020B0603020202020204"/>
              </a:rPr>
              <a:t>Physical Activity</a:t>
            </a:r>
          </a:p>
          <a:p>
            <a:pPr marL="214313" indent="-214313" defTabSz="342900">
              <a:buFont typeface="Wingdings" pitchFamily="2" charset="2"/>
              <a:buChar char="§"/>
            </a:pPr>
            <a:r>
              <a:rPr lang="en-US" dirty="0">
                <a:solidFill>
                  <a:prstClr val="black"/>
                </a:solidFill>
                <a:latin typeface="Trebuchet MS" panose="020B0603020202020204"/>
              </a:rPr>
              <a:t>Physical Education class 3 trimesters</a:t>
            </a:r>
          </a:p>
          <a:p>
            <a:pPr marL="214313" indent="-214313" defTabSz="342900">
              <a:buFont typeface="Wingdings" pitchFamily="2" charset="2"/>
              <a:buChar char="§"/>
            </a:pPr>
            <a:r>
              <a:rPr lang="en-US" dirty="0">
                <a:solidFill>
                  <a:prstClr val="black"/>
                </a:solidFill>
                <a:latin typeface="Trebuchet MS" panose="020B0603020202020204"/>
              </a:rPr>
              <a:t>Visitation Campus</a:t>
            </a:r>
          </a:p>
          <a:p>
            <a:pPr marL="214313" indent="-214313" defTabSz="342900">
              <a:buFont typeface="Wingdings" pitchFamily="2" charset="2"/>
              <a:buChar char="§"/>
            </a:pPr>
            <a:r>
              <a:rPr lang="en-US" dirty="0">
                <a:solidFill>
                  <a:prstClr val="black"/>
                </a:solidFill>
                <a:latin typeface="Trebuchet MS" panose="020B0603020202020204"/>
              </a:rPr>
              <a:t>Team Sports-each season/1 no cut</a:t>
            </a:r>
          </a:p>
          <a:p>
            <a:pPr marL="214313" indent="-214313" defTabSz="342900">
              <a:buFont typeface="Wingdings" pitchFamily="2" charset="2"/>
              <a:buChar char="§"/>
            </a:pPr>
            <a:r>
              <a:rPr lang="en-US" dirty="0">
                <a:solidFill>
                  <a:prstClr val="black"/>
                </a:solidFill>
                <a:latin typeface="Trebuchet MS" panose="020B0603020202020204"/>
              </a:rPr>
              <a:t>Clubs-Morris Muscle, Yoga, Rugby, ice hockey</a:t>
            </a:r>
          </a:p>
          <a:p>
            <a:pPr marL="214313" indent="-214313" defTabSz="342900">
              <a:buFont typeface="Wingdings" pitchFamily="2" charset="2"/>
              <a:buChar char="§"/>
            </a:pPr>
            <a:r>
              <a:rPr lang="en-US" dirty="0">
                <a:solidFill>
                  <a:prstClr val="black"/>
                </a:solidFill>
                <a:latin typeface="Trebuchet MS" panose="020B0603020202020204"/>
              </a:rPr>
              <a:t>Dance Ensemble</a:t>
            </a:r>
          </a:p>
          <a:p>
            <a:pPr marL="214313" indent="-214313" defTabSz="342900">
              <a:buFont typeface="Wingdings" pitchFamily="2" charset="2"/>
              <a:buChar char="§"/>
            </a:pPr>
            <a:r>
              <a:rPr lang="en-US" dirty="0">
                <a:solidFill>
                  <a:prstClr val="black"/>
                </a:solidFill>
                <a:latin typeface="Trebuchet MS" panose="020B0603020202020204"/>
              </a:rPr>
              <a:t>Zumba Fundraisers</a:t>
            </a:r>
          </a:p>
          <a:p>
            <a:pPr marL="214313" indent="-214313" defTabSz="342900">
              <a:buFont typeface="Wingdings" pitchFamily="2" charset="2"/>
              <a:buChar char="§"/>
            </a:pPr>
            <a:r>
              <a:rPr lang="en-US" dirty="0">
                <a:solidFill>
                  <a:prstClr val="black"/>
                </a:solidFill>
                <a:latin typeface="Trebuchet MS" panose="020B0603020202020204"/>
              </a:rPr>
              <a:t>Georgetown Neighborhood</a:t>
            </a:r>
          </a:p>
        </p:txBody>
      </p:sp>
      <p:sp>
        <p:nvSpPr>
          <p:cNvPr id="12" name="TextBox 11">
            <a:extLst>
              <a:ext uri="{FF2B5EF4-FFF2-40B4-BE49-F238E27FC236}">
                <a16:creationId xmlns:a16="http://schemas.microsoft.com/office/drawing/2014/main" id="{A6E81C33-F16C-3E48-BBB5-C8D523CC33F0}"/>
              </a:ext>
            </a:extLst>
          </p:cNvPr>
          <p:cNvSpPr txBox="1"/>
          <p:nvPr/>
        </p:nvSpPr>
        <p:spPr>
          <a:xfrm>
            <a:off x="2580088" y="1506426"/>
            <a:ext cx="2292615" cy="300082"/>
          </a:xfrm>
          <a:prstGeom prst="rect">
            <a:avLst/>
          </a:prstGeom>
          <a:noFill/>
        </p:spPr>
        <p:txBody>
          <a:bodyPr wrap="none" rtlCol="0">
            <a:spAutoFit/>
          </a:bodyPr>
          <a:lstStyle/>
          <a:p>
            <a:pPr defTabSz="342900"/>
            <a:r>
              <a:rPr lang="en-US" sz="1350" dirty="0">
                <a:solidFill>
                  <a:prstClr val="black"/>
                </a:solidFill>
                <a:latin typeface="Trebuchet MS" panose="020B0603020202020204"/>
              </a:rPr>
              <a:t>Strength and Opportunities</a:t>
            </a:r>
          </a:p>
        </p:txBody>
      </p:sp>
      <p:pic>
        <p:nvPicPr>
          <p:cNvPr id="2" name="Picture 1">
            <a:extLst>
              <a:ext uri="{FF2B5EF4-FFF2-40B4-BE49-F238E27FC236}">
                <a16:creationId xmlns:a16="http://schemas.microsoft.com/office/drawing/2014/main" id="{21E7E7EB-7ADA-A945-A523-814815D94283}"/>
              </a:ext>
            </a:extLst>
          </p:cNvPr>
          <p:cNvPicPr>
            <a:picLocks noChangeAspect="1"/>
          </p:cNvPicPr>
          <p:nvPr/>
        </p:nvPicPr>
        <p:blipFill>
          <a:blip r:embed="rId3"/>
          <a:stretch>
            <a:fillRect/>
          </a:stretch>
        </p:blipFill>
        <p:spPr>
          <a:xfrm>
            <a:off x="353291" y="4448495"/>
            <a:ext cx="1479519" cy="1479519"/>
          </a:xfrm>
          <a:prstGeom prst="rect">
            <a:avLst/>
          </a:prstGeom>
        </p:spPr>
      </p:pic>
      <p:pic>
        <p:nvPicPr>
          <p:cNvPr id="11" name="Picture 10">
            <a:extLst>
              <a:ext uri="{FF2B5EF4-FFF2-40B4-BE49-F238E27FC236}">
                <a16:creationId xmlns:a16="http://schemas.microsoft.com/office/drawing/2014/main" id="{A90A99FD-F0B8-DD42-9C45-88F2AC4B9D39}"/>
              </a:ext>
            </a:extLst>
          </p:cNvPr>
          <p:cNvPicPr>
            <a:picLocks noChangeAspect="1"/>
          </p:cNvPicPr>
          <p:nvPr/>
        </p:nvPicPr>
        <p:blipFill>
          <a:blip r:embed="rId4"/>
          <a:stretch>
            <a:fillRect/>
          </a:stretch>
        </p:blipFill>
        <p:spPr>
          <a:xfrm>
            <a:off x="2664909" y="1832268"/>
            <a:ext cx="2288126" cy="1378596"/>
          </a:xfrm>
          <a:prstGeom prst="rect">
            <a:avLst/>
          </a:prstGeom>
        </p:spPr>
      </p:pic>
    </p:spTree>
    <p:extLst>
      <p:ext uri="{BB962C8B-B14F-4D97-AF65-F5344CB8AC3E}">
        <p14:creationId xmlns:p14="http://schemas.microsoft.com/office/powerpoint/2010/main" val="2543388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2E9709-C20C-8B46-AC2C-6BEBDCC3D703}"/>
              </a:ext>
            </a:extLst>
          </p:cNvPr>
          <p:cNvSpPr txBox="1"/>
          <p:nvPr/>
        </p:nvSpPr>
        <p:spPr>
          <a:xfrm>
            <a:off x="751706" y="1122498"/>
            <a:ext cx="7141955" cy="507831"/>
          </a:xfrm>
          <a:prstGeom prst="rect">
            <a:avLst/>
          </a:prstGeom>
          <a:noFill/>
        </p:spPr>
        <p:txBody>
          <a:bodyPr wrap="none" rtlCol="0">
            <a:spAutoFit/>
          </a:bodyPr>
          <a:lstStyle/>
          <a:p>
            <a:pPr defTabSz="342900"/>
            <a:r>
              <a:rPr lang="en-US" sz="2700" b="1" dirty="0">
                <a:solidFill>
                  <a:prstClr val="black"/>
                </a:solidFill>
                <a:latin typeface="Trebuchet MS" panose="020B0603020202020204"/>
              </a:rPr>
              <a:t>Creating a Culture of Wellness at Visitation</a:t>
            </a:r>
          </a:p>
        </p:txBody>
      </p:sp>
      <p:sp>
        <p:nvSpPr>
          <p:cNvPr id="6" name="TextBox 5">
            <a:extLst>
              <a:ext uri="{FF2B5EF4-FFF2-40B4-BE49-F238E27FC236}">
                <a16:creationId xmlns:a16="http://schemas.microsoft.com/office/drawing/2014/main" id="{2FDCF761-226E-C245-8919-7B48241ABE2A}"/>
              </a:ext>
            </a:extLst>
          </p:cNvPr>
          <p:cNvSpPr txBox="1"/>
          <p:nvPr/>
        </p:nvSpPr>
        <p:spPr>
          <a:xfrm>
            <a:off x="2178424" y="2301514"/>
            <a:ext cx="3682049" cy="1846659"/>
          </a:xfrm>
          <a:prstGeom prst="rect">
            <a:avLst/>
          </a:prstGeom>
          <a:noFill/>
        </p:spPr>
        <p:txBody>
          <a:bodyPr wrap="square" rtlCol="0">
            <a:spAutoFit/>
          </a:bodyPr>
          <a:lstStyle/>
          <a:p>
            <a:pPr algn="ctr" defTabSz="342900"/>
            <a:r>
              <a:rPr lang="en-US" sz="2400" b="1" dirty="0">
                <a:solidFill>
                  <a:prstClr val="black"/>
                </a:solidFill>
                <a:latin typeface="Trebuchet MS" panose="020B0603020202020204"/>
              </a:rPr>
              <a:t>Nutrition</a:t>
            </a:r>
          </a:p>
          <a:p>
            <a:pPr marL="214313" indent="-214313" defTabSz="342900">
              <a:buFont typeface="Wingdings" pitchFamily="2" charset="2"/>
              <a:buChar char="§"/>
            </a:pPr>
            <a:r>
              <a:rPr lang="en-US" dirty="0">
                <a:solidFill>
                  <a:prstClr val="black"/>
                </a:solidFill>
                <a:latin typeface="Trebuchet MS" panose="020B0603020202020204"/>
              </a:rPr>
              <a:t>Visi Women’s Heart Health Club</a:t>
            </a:r>
          </a:p>
          <a:p>
            <a:pPr marL="214313" indent="-214313" defTabSz="342900">
              <a:buFont typeface="Wingdings" pitchFamily="2" charset="2"/>
              <a:buChar char="§"/>
            </a:pPr>
            <a:r>
              <a:rPr lang="en-US" dirty="0">
                <a:solidFill>
                  <a:prstClr val="black"/>
                </a:solidFill>
                <a:latin typeface="Trebuchet MS" panose="020B0603020202020204"/>
              </a:rPr>
              <a:t>Visi Health Club</a:t>
            </a:r>
          </a:p>
          <a:p>
            <a:pPr marL="214313" indent="-214313" defTabSz="342900">
              <a:buFont typeface="Wingdings" pitchFamily="2" charset="2"/>
              <a:buChar char="§"/>
            </a:pPr>
            <a:r>
              <a:rPr lang="en-US" dirty="0">
                <a:solidFill>
                  <a:prstClr val="black"/>
                </a:solidFill>
                <a:latin typeface="Trebuchet MS" panose="020B0603020202020204"/>
              </a:rPr>
              <a:t>Vegan Club</a:t>
            </a:r>
          </a:p>
          <a:p>
            <a:pPr marL="214313" indent="-214313" defTabSz="342900">
              <a:buFont typeface="Wingdings" pitchFamily="2" charset="2"/>
              <a:buChar char="§"/>
            </a:pPr>
            <a:r>
              <a:rPr lang="en-US" dirty="0">
                <a:solidFill>
                  <a:prstClr val="black"/>
                </a:solidFill>
                <a:latin typeface="Trebuchet MS" panose="020B0603020202020204"/>
              </a:rPr>
              <a:t>Choosemyplate.gov</a:t>
            </a:r>
          </a:p>
          <a:p>
            <a:pPr marL="214313" indent="-214313" defTabSz="342900">
              <a:buFont typeface="Wingdings" pitchFamily="2" charset="2"/>
              <a:buChar char="§"/>
            </a:pPr>
            <a:r>
              <a:rPr lang="en-US" dirty="0">
                <a:solidFill>
                  <a:prstClr val="black"/>
                </a:solidFill>
                <a:latin typeface="Trebuchet MS" panose="020B0603020202020204"/>
              </a:rPr>
              <a:t>Mindful eating</a:t>
            </a:r>
          </a:p>
        </p:txBody>
      </p:sp>
      <p:sp>
        <p:nvSpPr>
          <p:cNvPr id="8" name="TextBox 7">
            <a:extLst>
              <a:ext uri="{FF2B5EF4-FFF2-40B4-BE49-F238E27FC236}">
                <a16:creationId xmlns:a16="http://schemas.microsoft.com/office/drawing/2014/main" id="{2750965E-EF6A-0247-86F3-84649A3121D8}"/>
              </a:ext>
            </a:extLst>
          </p:cNvPr>
          <p:cNvSpPr txBox="1"/>
          <p:nvPr/>
        </p:nvSpPr>
        <p:spPr>
          <a:xfrm>
            <a:off x="3648893" y="5680649"/>
            <a:ext cx="5118452" cy="276999"/>
          </a:xfrm>
          <a:prstGeom prst="rect">
            <a:avLst/>
          </a:prstGeom>
          <a:noFill/>
        </p:spPr>
        <p:txBody>
          <a:bodyPr wrap="none" rtlCol="0">
            <a:spAutoFit/>
          </a:bodyPr>
          <a:lstStyle/>
          <a:p>
            <a:pPr defTabSz="342900"/>
            <a:r>
              <a:rPr lang="en-US" sz="1200" dirty="0">
                <a:solidFill>
                  <a:prstClr val="black"/>
                </a:solidFill>
                <a:latin typeface="Trebuchet MS" panose="020B0603020202020204"/>
              </a:rPr>
              <a:t>Dieting should not be considered normal adolescent behavior-MHFA-p77</a:t>
            </a:r>
          </a:p>
        </p:txBody>
      </p:sp>
      <p:sp>
        <p:nvSpPr>
          <p:cNvPr id="12" name="TextBox 11">
            <a:extLst>
              <a:ext uri="{FF2B5EF4-FFF2-40B4-BE49-F238E27FC236}">
                <a16:creationId xmlns:a16="http://schemas.microsoft.com/office/drawing/2014/main" id="{A6E81C33-F16C-3E48-BBB5-C8D523CC33F0}"/>
              </a:ext>
            </a:extLst>
          </p:cNvPr>
          <p:cNvSpPr txBox="1"/>
          <p:nvPr/>
        </p:nvSpPr>
        <p:spPr>
          <a:xfrm>
            <a:off x="2989991" y="1489113"/>
            <a:ext cx="2292615" cy="300082"/>
          </a:xfrm>
          <a:prstGeom prst="rect">
            <a:avLst/>
          </a:prstGeom>
          <a:noFill/>
        </p:spPr>
        <p:txBody>
          <a:bodyPr wrap="none" rtlCol="0">
            <a:spAutoFit/>
          </a:bodyPr>
          <a:lstStyle/>
          <a:p>
            <a:pPr defTabSz="342900"/>
            <a:r>
              <a:rPr lang="en-US" sz="1350" dirty="0">
                <a:solidFill>
                  <a:prstClr val="black"/>
                </a:solidFill>
                <a:latin typeface="Trebuchet MS" panose="020B0603020202020204"/>
              </a:rPr>
              <a:t>Strength and Opportunities</a:t>
            </a:r>
          </a:p>
        </p:txBody>
      </p:sp>
      <p:pic>
        <p:nvPicPr>
          <p:cNvPr id="10" name="Picture 9" descr="/var/folders/b7/ll4dw3_141zfz624wl4cbz900000gn/T/com.apple.iChat/Messages/Transfers/FullSizeRender.jpg">
            <a:extLst>
              <a:ext uri="{FF2B5EF4-FFF2-40B4-BE49-F238E27FC236}">
                <a16:creationId xmlns:a16="http://schemas.microsoft.com/office/drawing/2014/main" id="{C10F6C92-A2C1-B04D-B4E3-04745501079E}"/>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98654" y="2073402"/>
            <a:ext cx="2417099" cy="1521672"/>
          </a:xfrm>
          <a:prstGeom prst="rect">
            <a:avLst/>
          </a:prstGeom>
          <a:noFill/>
          <a:ln>
            <a:noFill/>
          </a:ln>
        </p:spPr>
      </p:pic>
      <p:pic>
        <p:nvPicPr>
          <p:cNvPr id="11" name="Picture 10" descr="/var/folders/b7/ll4dw3_141zfz624wl4cbz900000gn/T/com.apple.iChat/Messages/Transfers/IMG_0120_sRGB.JPG">
            <a:extLst>
              <a:ext uri="{FF2B5EF4-FFF2-40B4-BE49-F238E27FC236}">
                <a16:creationId xmlns:a16="http://schemas.microsoft.com/office/drawing/2014/main" id="{05CE7B8C-89ED-7942-AA05-4C76EBB7AA5C}"/>
              </a:ext>
            </a:extLst>
          </p:cNvPr>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98655" y="3829138"/>
            <a:ext cx="2417099" cy="1617446"/>
          </a:xfrm>
          <a:prstGeom prst="rect">
            <a:avLst/>
          </a:prstGeom>
          <a:noFill/>
          <a:ln>
            <a:noFill/>
          </a:ln>
        </p:spPr>
      </p:pic>
    </p:spTree>
    <p:extLst>
      <p:ext uri="{BB962C8B-B14F-4D97-AF65-F5344CB8AC3E}">
        <p14:creationId xmlns:p14="http://schemas.microsoft.com/office/powerpoint/2010/main" val="4010218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2E9709-C20C-8B46-AC2C-6BEBDCC3D703}"/>
              </a:ext>
            </a:extLst>
          </p:cNvPr>
          <p:cNvSpPr txBox="1"/>
          <p:nvPr/>
        </p:nvSpPr>
        <p:spPr>
          <a:xfrm>
            <a:off x="828433" y="1153784"/>
            <a:ext cx="7141955" cy="507831"/>
          </a:xfrm>
          <a:prstGeom prst="rect">
            <a:avLst/>
          </a:prstGeom>
          <a:noFill/>
        </p:spPr>
        <p:txBody>
          <a:bodyPr wrap="none" rtlCol="0">
            <a:spAutoFit/>
          </a:bodyPr>
          <a:lstStyle/>
          <a:p>
            <a:pPr defTabSz="342900"/>
            <a:r>
              <a:rPr lang="en-US" sz="2700" b="1" dirty="0">
                <a:solidFill>
                  <a:prstClr val="black"/>
                </a:solidFill>
                <a:latin typeface="Trebuchet MS" panose="020B0603020202020204"/>
              </a:rPr>
              <a:t>Creating a Culture of Wellness at Visitation</a:t>
            </a:r>
          </a:p>
        </p:txBody>
      </p:sp>
      <p:sp>
        <p:nvSpPr>
          <p:cNvPr id="7" name="TextBox 6">
            <a:extLst>
              <a:ext uri="{FF2B5EF4-FFF2-40B4-BE49-F238E27FC236}">
                <a16:creationId xmlns:a16="http://schemas.microsoft.com/office/drawing/2014/main" id="{F2A12A9C-5A14-E546-AC8A-3BB94A90AC38}"/>
              </a:ext>
            </a:extLst>
          </p:cNvPr>
          <p:cNvSpPr txBox="1"/>
          <p:nvPr/>
        </p:nvSpPr>
        <p:spPr>
          <a:xfrm>
            <a:off x="964418" y="2578640"/>
            <a:ext cx="6550191" cy="2262158"/>
          </a:xfrm>
          <a:prstGeom prst="rect">
            <a:avLst/>
          </a:prstGeom>
          <a:noFill/>
        </p:spPr>
        <p:txBody>
          <a:bodyPr wrap="none" rtlCol="0">
            <a:spAutoFit/>
          </a:bodyPr>
          <a:lstStyle/>
          <a:p>
            <a:pPr algn="ctr" defTabSz="342900"/>
            <a:r>
              <a:rPr lang="en-US" sz="2400" b="1" dirty="0">
                <a:solidFill>
                  <a:prstClr val="black"/>
                </a:solidFill>
                <a:latin typeface="Trebuchet MS" panose="020B0603020202020204"/>
              </a:rPr>
              <a:t>Contemplative Practices/Stress Management</a:t>
            </a:r>
          </a:p>
          <a:p>
            <a:pPr marL="214313" indent="-214313" algn="ctr" defTabSz="342900">
              <a:buFont typeface="Wingdings" pitchFamily="2" charset="2"/>
              <a:buChar char="§"/>
            </a:pPr>
            <a:r>
              <a:rPr lang="en-US" dirty="0">
                <a:solidFill>
                  <a:prstClr val="black"/>
                </a:solidFill>
                <a:latin typeface="Trebuchet MS" panose="020B0603020202020204"/>
              </a:rPr>
              <a:t>Mindfulschools.org curriculum</a:t>
            </a:r>
          </a:p>
          <a:p>
            <a:pPr marL="214313" indent="-214313" algn="ctr" defTabSz="342900">
              <a:buFont typeface="Wingdings" pitchFamily="2" charset="2"/>
              <a:buChar char="§"/>
            </a:pPr>
            <a:r>
              <a:rPr lang="en-US" dirty="0">
                <a:solidFill>
                  <a:prstClr val="black"/>
                </a:solidFill>
                <a:latin typeface="Trebuchet MS" panose="020B0603020202020204"/>
              </a:rPr>
              <a:t>Youth Mental Health First Aid  </a:t>
            </a:r>
          </a:p>
          <a:p>
            <a:pPr marL="214313" indent="-214313" algn="ctr" defTabSz="342900">
              <a:buFont typeface="Wingdings" pitchFamily="2" charset="2"/>
              <a:buChar char="§"/>
            </a:pPr>
            <a:r>
              <a:rPr lang="en-US" dirty="0">
                <a:solidFill>
                  <a:prstClr val="black"/>
                </a:solidFill>
                <a:latin typeface="Trebuchet MS" panose="020B0603020202020204"/>
              </a:rPr>
              <a:t>Apps-headspace, stopthinkbreathe</a:t>
            </a:r>
          </a:p>
          <a:p>
            <a:pPr marL="214313" indent="-214313" algn="ctr" defTabSz="342900">
              <a:buFont typeface="Wingdings" pitchFamily="2" charset="2"/>
              <a:buChar char="§"/>
            </a:pPr>
            <a:r>
              <a:rPr lang="en-US" dirty="0">
                <a:solidFill>
                  <a:prstClr val="black"/>
                </a:solidFill>
                <a:latin typeface="Trebuchet MS" panose="020B0603020202020204"/>
              </a:rPr>
              <a:t>Little Virtues/Salesian Center</a:t>
            </a:r>
          </a:p>
          <a:p>
            <a:pPr marL="214313" indent="-214313" algn="ctr" defTabSz="342900">
              <a:buFont typeface="Wingdings" pitchFamily="2" charset="2"/>
              <a:buChar char="§"/>
            </a:pPr>
            <a:r>
              <a:rPr lang="en-US" dirty="0">
                <a:solidFill>
                  <a:prstClr val="black"/>
                </a:solidFill>
                <a:latin typeface="Trebuchet MS" panose="020B0603020202020204"/>
              </a:rPr>
              <a:t>Therapy Dogs</a:t>
            </a:r>
          </a:p>
          <a:p>
            <a:pPr algn="ctr" defTabSz="342900"/>
            <a:endParaRPr lang="en-US" dirty="0">
              <a:solidFill>
                <a:prstClr val="black"/>
              </a:solidFill>
              <a:latin typeface="Trebuchet MS" panose="020B0603020202020204"/>
            </a:endParaRPr>
          </a:p>
          <a:p>
            <a:pPr algn="ctr" defTabSz="342900"/>
            <a:r>
              <a:rPr lang="en-US" sz="900" dirty="0">
                <a:solidFill>
                  <a:prstClr val="black"/>
                </a:solidFill>
                <a:latin typeface="Trebuchet MS" panose="020B0603020202020204"/>
              </a:rPr>
              <a:t>	</a:t>
            </a:r>
            <a:endParaRPr lang="en-US" sz="1350" dirty="0">
              <a:solidFill>
                <a:prstClr val="black"/>
              </a:solidFill>
              <a:latin typeface="Trebuchet MS" panose="020B0603020202020204"/>
            </a:endParaRPr>
          </a:p>
        </p:txBody>
      </p:sp>
      <p:sp>
        <p:nvSpPr>
          <p:cNvPr id="12" name="TextBox 11">
            <a:extLst>
              <a:ext uri="{FF2B5EF4-FFF2-40B4-BE49-F238E27FC236}">
                <a16:creationId xmlns:a16="http://schemas.microsoft.com/office/drawing/2014/main" id="{A6E81C33-F16C-3E48-BBB5-C8D523CC33F0}"/>
              </a:ext>
            </a:extLst>
          </p:cNvPr>
          <p:cNvSpPr txBox="1"/>
          <p:nvPr/>
        </p:nvSpPr>
        <p:spPr>
          <a:xfrm>
            <a:off x="2935528" y="1693087"/>
            <a:ext cx="2292615" cy="300082"/>
          </a:xfrm>
          <a:prstGeom prst="rect">
            <a:avLst/>
          </a:prstGeom>
          <a:noFill/>
        </p:spPr>
        <p:txBody>
          <a:bodyPr wrap="none" rtlCol="0">
            <a:spAutoFit/>
          </a:bodyPr>
          <a:lstStyle/>
          <a:p>
            <a:pPr defTabSz="342900"/>
            <a:r>
              <a:rPr lang="en-US" sz="1350" dirty="0">
                <a:solidFill>
                  <a:prstClr val="black"/>
                </a:solidFill>
                <a:latin typeface="Trebuchet MS" panose="020B0603020202020204"/>
              </a:rPr>
              <a:t>Strength and Opportunities</a:t>
            </a:r>
          </a:p>
        </p:txBody>
      </p:sp>
    </p:spTree>
    <p:extLst>
      <p:ext uri="{BB962C8B-B14F-4D97-AF65-F5344CB8AC3E}">
        <p14:creationId xmlns:p14="http://schemas.microsoft.com/office/powerpoint/2010/main" val="4166881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2E9709-C20C-8B46-AC2C-6BEBDCC3D703}"/>
              </a:ext>
            </a:extLst>
          </p:cNvPr>
          <p:cNvSpPr txBox="1"/>
          <p:nvPr/>
        </p:nvSpPr>
        <p:spPr>
          <a:xfrm>
            <a:off x="696527" y="1021678"/>
            <a:ext cx="7141955" cy="507831"/>
          </a:xfrm>
          <a:prstGeom prst="rect">
            <a:avLst/>
          </a:prstGeom>
          <a:noFill/>
        </p:spPr>
        <p:txBody>
          <a:bodyPr wrap="none" rtlCol="0">
            <a:spAutoFit/>
          </a:bodyPr>
          <a:lstStyle/>
          <a:p>
            <a:pPr defTabSz="342900"/>
            <a:r>
              <a:rPr lang="en-US" sz="2700" b="1" dirty="0">
                <a:solidFill>
                  <a:prstClr val="black"/>
                </a:solidFill>
                <a:latin typeface="Trebuchet MS" panose="020B0603020202020204"/>
              </a:rPr>
              <a:t>Creating a Culture of Wellness at Visitation</a:t>
            </a:r>
          </a:p>
        </p:txBody>
      </p:sp>
      <p:sp>
        <p:nvSpPr>
          <p:cNvPr id="9" name="TextBox 8">
            <a:extLst>
              <a:ext uri="{FF2B5EF4-FFF2-40B4-BE49-F238E27FC236}">
                <a16:creationId xmlns:a16="http://schemas.microsoft.com/office/drawing/2014/main" id="{5C5A234A-AF27-DB40-87AD-64DBBA7F3EFD}"/>
              </a:ext>
            </a:extLst>
          </p:cNvPr>
          <p:cNvSpPr txBox="1"/>
          <p:nvPr/>
        </p:nvSpPr>
        <p:spPr>
          <a:xfrm>
            <a:off x="1850881" y="1944066"/>
            <a:ext cx="3746538" cy="1292662"/>
          </a:xfrm>
          <a:prstGeom prst="rect">
            <a:avLst/>
          </a:prstGeom>
          <a:noFill/>
        </p:spPr>
        <p:txBody>
          <a:bodyPr wrap="none" rtlCol="0">
            <a:spAutoFit/>
          </a:bodyPr>
          <a:lstStyle/>
          <a:p>
            <a:pPr algn="ctr" defTabSz="342900"/>
            <a:r>
              <a:rPr lang="en-US" sz="2400" b="1" dirty="0">
                <a:solidFill>
                  <a:prstClr val="black"/>
                </a:solidFill>
                <a:latin typeface="Trebuchet MS" panose="020B0603020202020204"/>
              </a:rPr>
              <a:t>Sleep</a:t>
            </a:r>
          </a:p>
          <a:p>
            <a:pPr marL="214313" indent="-214313" defTabSz="342900">
              <a:buFont typeface="Wingdings" pitchFamily="2" charset="2"/>
              <a:buChar char="§"/>
            </a:pPr>
            <a:r>
              <a:rPr lang="en-US" dirty="0">
                <a:solidFill>
                  <a:prstClr val="black"/>
                </a:solidFill>
                <a:latin typeface="Trebuchet MS" panose="020B0603020202020204"/>
              </a:rPr>
              <a:t>Wellness/counseling</a:t>
            </a:r>
          </a:p>
          <a:p>
            <a:pPr marL="214313" indent="-214313" defTabSz="342900">
              <a:buFont typeface="Wingdings" pitchFamily="2" charset="2"/>
              <a:buChar char="§"/>
            </a:pPr>
            <a:r>
              <a:rPr lang="en-US" dirty="0">
                <a:solidFill>
                  <a:prstClr val="black"/>
                </a:solidFill>
                <a:latin typeface="Trebuchet MS" panose="020B0603020202020204"/>
              </a:rPr>
              <a:t>Dr. Nancy </a:t>
            </a:r>
            <a:r>
              <a:rPr lang="en-US" dirty="0" err="1">
                <a:solidFill>
                  <a:prstClr val="black"/>
                </a:solidFill>
                <a:latin typeface="Trebuchet MS" panose="020B0603020202020204"/>
              </a:rPr>
              <a:t>Cowdin</a:t>
            </a:r>
            <a:r>
              <a:rPr lang="en-US" dirty="0">
                <a:solidFill>
                  <a:prstClr val="black"/>
                </a:solidFill>
                <a:latin typeface="Trebuchet MS" panose="020B0603020202020204"/>
              </a:rPr>
              <a:t>-neuroscientist</a:t>
            </a:r>
          </a:p>
          <a:p>
            <a:pPr marL="214313" indent="-214313" defTabSz="342900">
              <a:buFont typeface="Wingdings" pitchFamily="2" charset="2"/>
              <a:buChar char="§"/>
            </a:pPr>
            <a:r>
              <a:rPr lang="en-US" dirty="0">
                <a:solidFill>
                  <a:prstClr val="black"/>
                </a:solidFill>
                <a:latin typeface="Trebuchet MS" panose="020B0603020202020204"/>
              </a:rPr>
              <a:t>Dean of Academics</a:t>
            </a:r>
          </a:p>
        </p:txBody>
      </p:sp>
      <p:sp>
        <p:nvSpPr>
          <p:cNvPr id="12" name="TextBox 11">
            <a:extLst>
              <a:ext uri="{FF2B5EF4-FFF2-40B4-BE49-F238E27FC236}">
                <a16:creationId xmlns:a16="http://schemas.microsoft.com/office/drawing/2014/main" id="{A6E81C33-F16C-3E48-BBB5-C8D523CC33F0}"/>
              </a:ext>
            </a:extLst>
          </p:cNvPr>
          <p:cNvSpPr txBox="1"/>
          <p:nvPr/>
        </p:nvSpPr>
        <p:spPr>
          <a:xfrm>
            <a:off x="2580088" y="1506426"/>
            <a:ext cx="2292615" cy="300082"/>
          </a:xfrm>
          <a:prstGeom prst="rect">
            <a:avLst/>
          </a:prstGeom>
          <a:noFill/>
        </p:spPr>
        <p:txBody>
          <a:bodyPr wrap="none" rtlCol="0">
            <a:spAutoFit/>
          </a:bodyPr>
          <a:lstStyle/>
          <a:p>
            <a:pPr defTabSz="342900"/>
            <a:r>
              <a:rPr lang="en-US" sz="1350" dirty="0">
                <a:solidFill>
                  <a:prstClr val="black"/>
                </a:solidFill>
                <a:latin typeface="Trebuchet MS" panose="020B0603020202020204"/>
              </a:rPr>
              <a:t>Strength and Opportunities</a:t>
            </a:r>
          </a:p>
        </p:txBody>
      </p:sp>
      <p:pic>
        <p:nvPicPr>
          <p:cNvPr id="13" name="Picture 12" descr="/var/folders/b7/ll4dw3_141zfz624wl4cbz900000gn/T/com.apple.iChat/Messages/Transfers/IMG_0001.JPG">
            <a:extLst>
              <a:ext uri="{FF2B5EF4-FFF2-40B4-BE49-F238E27FC236}">
                <a16:creationId xmlns:a16="http://schemas.microsoft.com/office/drawing/2014/main" id="{E84D5466-17AA-9842-8303-0BB1DDF767FC}"/>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90101" y="3651284"/>
            <a:ext cx="2815745" cy="1943297"/>
          </a:xfrm>
          <a:prstGeom prst="rect">
            <a:avLst/>
          </a:prstGeom>
          <a:noFill/>
          <a:ln>
            <a:noFill/>
          </a:ln>
        </p:spPr>
      </p:pic>
    </p:spTree>
    <p:extLst>
      <p:ext uri="{BB962C8B-B14F-4D97-AF65-F5344CB8AC3E}">
        <p14:creationId xmlns:p14="http://schemas.microsoft.com/office/powerpoint/2010/main" val="392333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8E7168-BE24-1046-82B3-B9508B637A3E}"/>
              </a:ext>
            </a:extLst>
          </p:cNvPr>
          <p:cNvSpPr txBox="1"/>
          <p:nvPr/>
        </p:nvSpPr>
        <p:spPr>
          <a:xfrm>
            <a:off x="2222742" y="2332546"/>
            <a:ext cx="3576300" cy="1754326"/>
          </a:xfrm>
          <a:prstGeom prst="rect">
            <a:avLst/>
          </a:prstGeom>
          <a:noFill/>
        </p:spPr>
        <p:txBody>
          <a:bodyPr wrap="none" rtlCol="0">
            <a:spAutoFit/>
          </a:bodyPr>
          <a:lstStyle/>
          <a:p>
            <a:pPr algn="ctr" defTabSz="342900"/>
            <a:r>
              <a:rPr lang="en-US" b="1" dirty="0">
                <a:solidFill>
                  <a:prstClr val="black"/>
                </a:solidFill>
                <a:latin typeface="Trebuchet MS" panose="020B0603020202020204"/>
              </a:rPr>
              <a:t>Workplace Wellness Committee</a:t>
            </a:r>
          </a:p>
          <a:p>
            <a:pPr algn="ctr" defTabSz="342900"/>
            <a:r>
              <a:rPr lang="en-US" sz="1500" dirty="0">
                <a:solidFill>
                  <a:prstClr val="black"/>
                </a:solidFill>
                <a:latin typeface="Trebuchet MS" panose="020B0603020202020204"/>
              </a:rPr>
              <a:t>Yoga Class</a:t>
            </a:r>
          </a:p>
          <a:p>
            <a:pPr algn="ctr" defTabSz="342900"/>
            <a:r>
              <a:rPr lang="en-US" sz="1500" dirty="0">
                <a:solidFill>
                  <a:prstClr val="black"/>
                </a:solidFill>
                <a:latin typeface="Trebuchet MS" panose="020B0603020202020204"/>
              </a:rPr>
              <a:t>20 minute lunchtime walks</a:t>
            </a:r>
          </a:p>
          <a:p>
            <a:pPr algn="ctr" defTabSz="342900"/>
            <a:r>
              <a:rPr lang="en-US" sz="1500" dirty="0" err="1">
                <a:solidFill>
                  <a:prstClr val="black"/>
                </a:solidFill>
                <a:latin typeface="Trebuchet MS" panose="020B0603020202020204"/>
              </a:rPr>
              <a:t>Visi</a:t>
            </a:r>
            <a:r>
              <a:rPr lang="en-US" sz="1500" dirty="0">
                <a:solidFill>
                  <a:prstClr val="black"/>
                </a:solidFill>
                <a:latin typeface="Trebuchet MS" panose="020B0603020202020204"/>
              </a:rPr>
              <a:t> Spring Step Challenge</a:t>
            </a:r>
          </a:p>
          <a:p>
            <a:pPr algn="ctr" defTabSz="342900"/>
            <a:r>
              <a:rPr lang="en-US" sz="1500" dirty="0">
                <a:solidFill>
                  <a:prstClr val="black"/>
                </a:solidFill>
                <a:latin typeface="Trebuchet MS" panose="020B0603020202020204"/>
              </a:rPr>
              <a:t>Blood Pressure Checks</a:t>
            </a:r>
          </a:p>
          <a:p>
            <a:pPr algn="ctr" defTabSz="342900"/>
            <a:r>
              <a:rPr lang="en-US" sz="1500" dirty="0">
                <a:solidFill>
                  <a:prstClr val="black"/>
                </a:solidFill>
                <a:latin typeface="Trebuchet MS" panose="020B0603020202020204"/>
              </a:rPr>
              <a:t>Healthy Potluck</a:t>
            </a:r>
          </a:p>
          <a:p>
            <a:pPr algn="ctr" defTabSz="342900"/>
            <a:r>
              <a:rPr lang="en-US" sz="1500" dirty="0">
                <a:solidFill>
                  <a:prstClr val="black"/>
                </a:solidFill>
                <a:latin typeface="Trebuchet MS" panose="020B0603020202020204"/>
              </a:rPr>
              <a:t>Healthy Happy Hour</a:t>
            </a:r>
          </a:p>
        </p:txBody>
      </p:sp>
      <p:sp>
        <p:nvSpPr>
          <p:cNvPr id="4" name="TextBox 3">
            <a:extLst>
              <a:ext uri="{FF2B5EF4-FFF2-40B4-BE49-F238E27FC236}">
                <a16:creationId xmlns:a16="http://schemas.microsoft.com/office/drawing/2014/main" id="{2492B24C-4AFE-C040-AB8F-79362C579B0B}"/>
              </a:ext>
            </a:extLst>
          </p:cNvPr>
          <p:cNvSpPr txBox="1"/>
          <p:nvPr/>
        </p:nvSpPr>
        <p:spPr>
          <a:xfrm>
            <a:off x="1332963" y="1494755"/>
            <a:ext cx="5599482" cy="415498"/>
          </a:xfrm>
          <a:prstGeom prst="rect">
            <a:avLst/>
          </a:prstGeom>
          <a:noFill/>
        </p:spPr>
        <p:txBody>
          <a:bodyPr wrap="none" rtlCol="0">
            <a:spAutoFit/>
          </a:bodyPr>
          <a:lstStyle/>
          <a:p>
            <a:pPr defTabSz="342900"/>
            <a:r>
              <a:rPr lang="en-US" sz="2100" b="1" dirty="0">
                <a:solidFill>
                  <a:prstClr val="black"/>
                </a:solidFill>
                <a:latin typeface="Trebuchet MS" panose="020B0603020202020204"/>
              </a:rPr>
              <a:t>Creating a Culture of Wellness at Visitation</a:t>
            </a:r>
          </a:p>
        </p:txBody>
      </p:sp>
      <p:pic>
        <p:nvPicPr>
          <p:cNvPr id="9" name="Shape 57" descr="220px-Visitation1.jpg">
            <a:extLst>
              <a:ext uri="{FF2B5EF4-FFF2-40B4-BE49-F238E27FC236}">
                <a16:creationId xmlns:a16="http://schemas.microsoft.com/office/drawing/2014/main" id="{2840DE1C-8530-1242-A9BD-D2FB4C81179D}"/>
              </a:ext>
            </a:extLst>
          </p:cNvPr>
          <p:cNvPicPr preferRelativeResize="0"/>
          <p:nvPr/>
        </p:nvPicPr>
        <p:blipFill rotWithShape="1">
          <a:blip r:embed="rId3">
            <a:alphaModFix/>
          </a:blip>
          <a:srcRect l="436" r="436"/>
          <a:stretch/>
        </p:blipFill>
        <p:spPr>
          <a:xfrm>
            <a:off x="5122719" y="4398734"/>
            <a:ext cx="2488321" cy="1479141"/>
          </a:xfrm>
          <a:prstGeom prst="rect">
            <a:avLst/>
          </a:prstGeom>
          <a:noFill/>
          <a:ln>
            <a:noFill/>
          </a:ln>
        </p:spPr>
      </p:pic>
      <p:pic>
        <p:nvPicPr>
          <p:cNvPr id="10" name="Shape 58" descr="happy people walking.png">
            <a:extLst>
              <a:ext uri="{FF2B5EF4-FFF2-40B4-BE49-F238E27FC236}">
                <a16:creationId xmlns:a16="http://schemas.microsoft.com/office/drawing/2014/main" id="{0211A701-64EE-D84F-9553-FA45F1950ABF}"/>
              </a:ext>
            </a:extLst>
          </p:cNvPr>
          <p:cNvPicPr preferRelativeResize="0"/>
          <p:nvPr/>
        </p:nvPicPr>
        <p:blipFill>
          <a:blip r:embed="rId4">
            <a:alphaModFix/>
          </a:blip>
          <a:stretch>
            <a:fillRect/>
          </a:stretch>
        </p:blipFill>
        <p:spPr>
          <a:xfrm>
            <a:off x="5205846" y="5242418"/>
            <a:ext cx="1340758" cy="635458"/>
          </a:xfrm>
          <a:prstGeom prst="rect">
            <a:avLst/>
          </a:prstGeom>
          <a:noFill/>
          <a:ln>
            <a:noFill/>
          </a:ln>
        </p:spPr>
      </p:pic>
    </p:spTree>
    <p:extLst>
      <p:ext uri="{BB962C8B-B14F-4D97-AF65-F5344CB8AC3E}">
        <p14:creationId xmlns:p14="http://schemas.microsoft.com/office/powerpoint/2010/main" val="2239667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40C0D0-F977-D746-8FD5-602D9E9E6494}"/>
              </a:ext>
            </a:extLst>
          </p:cNvPr>
          <p:cNvSpPr/>
          <p:nvPr/>
        </p:nvSpPr>
        <p:spPr>
          <a:xfrm>
            <a:off x="1151935" y="1490083"/>
            <a:ext cx="5599482" cy="415498"/>
          </a:xfrm>
          <a:prstGeom prst="rect">
            <a:avLst/>
          </a:prstGeom>
        </p:spPr>
        <p:txBody>
          <a:bodyPr wrap="none">
            <a:spAutoFit/>
          </a:bodyPr>
          <a:lstStyle/>
          <a:p>
            <a:pPr defTabSz="342900"/>
            <a:r>
              <a:rPr lang="en-US" sz="2100" b="1" dirty="0">
                <a:solidFill>
                  <a:prstClr val="black"/>
                </a:solidFill>
                <a:latin typeface="Trebuchet MS" panose="020B0603020202020204"/>
              </a:rPr>
              <a:t>Creating a Culture of Wellness at Visitation</a:t>
            </a:r>
          </a:p>
        </p:txBody>
      </p:sp>
      <p:sp>
        <p:nvSpPr>
          <p:cNvPr id="3" name="TextBox 2">
            <a:extLst>
              <a:ext uri="{FF2B5EF4-FFF2-40B4-BE49-F238E27FC236}">
                <a16:creationId xmlns:a16="http://schemas.microsoft.com/office/drawing/2014/main" id="{5A0AC806-D4FB-8449-B6FD-0B454B3D935A}"/>
              </a:ext>
            </a:extLst>
          </p:cNvPr>
          <p:cNvSpPr txBox="1"/>
          <p:nvPr/>
        </p:nvSpPr>
        <p:spPr>
          <a:xfrm>
            <a:off x="2555443" y="2219191"/>
            <a:ext cx="2941062" cy="461665"/>
          </a:xfrm>
          <a:prstGeom prst="rect">
            <a:avLst/>
          </a:prstGeom>
          <a:noFill/>
        </p:spPr>
        <p:txBody>
          <a:bodyPr wrap="none" rtlCol="0">
            <a:spAutoFit/>
          </a:bodyPr>
          <a:lstStyle/>
          <a:p>
            <a:pPr defTabSz="342900"/>
            <a:r>
              <a:rPr lang="en-US" sz="2400" b="1" dirty="0">
                <a:solidFill>
                  <a:prstClr val="black"/>
                </a:solidFill>
                <a:latin typeface="Trebuchet MS" panose="020B0603020202020204"/>
              </a:rPr>
              <a:t>Health Office Visits</a:t>
            </a:r>
          </a:p>
        </p:txBody>
      </p:sp>
      <p:sp>
        <p:nvSpPr>
          <p:cNvPr id="4" name="TextBox 3">
            <a:extLst>
              <a:ext uri="{FF2B5EF4-FFF2-40B4-BE49-F238E27FC236}">
                <a16:creationId xmlns:a16="http://schemas.microsoft.com/office/drawing/2014/main" id="{48C40C51-0FF0-3A44-B499-578E56F21E37}"/>
              </a:ext>
            </a:extLst>
          </p:cNvPr>
          <p:cNvSpPr txBox="1"/>
          <p:nvPr/>
        </p:nvSpPr>
        <p:spPr>
          <a:xfrm>
            <a:off x="2555444" y="2711183"/>
            <a:ext cx="2282997" cy="1200329"/>
          </a:xfrm>
          <a:prstGeom prst="rect">
            <a:avLst/>
          </a:prstGeom>
          <a:noFill/>
        </p:spPr>
        <p:txBody>
          <a:bodyPr wrap="none" rtlCol="0">
            <a:spAutoFit/>
          </a:bodyPr>
          <a:lstStyle/>
          <a:p>
            <a:pPr marL="257175" indent="-257175" defTabSz="342900">
              <a:buFontTx/>
              <a:buAutoNum type="arabicPeriod"/>
            </a:pPr>
            <a:r>
              <a:rPr lang="en-US" dirty="0">
                <a:solidFill>
                  <a:prstClr val="black"/>
                </a:solidFill>
                <a:latin typeface="Trebuchet MS" panose="020B0603020202020204"/>
              </a:rPr>
              <a:t>Headaches </a:t>
            </a:r>
          </a:p>
          <a:p>
            <a:pPr marL="257175" indent="-257175" defTabSz="342900">
              <a:buFontTx/>
              <a:buAutoNum type="arabicPeriod"/>
            </a:pPr>
            <a:r>
              <a:rPr lang="en-US" dirty="0">
                <a:solidFill>
                  <a:prstClr val="black"/>
                </a:solidFill>
                <a:latin typeface="Trebuchet MS" panose="020B0603020202020204"/>
              </a:rPr>
              <a:t>Fatigue</a:t>
            </a:r>
          </a:p>
          <a:p>
            <a:pPr marL="257175" indent="-257175" defTabSz="342900">
              <a:buFontTx/>
              <a:buAutoNum type="arabicPeriod"/>
            </a:pPr>
            <a:r>
              <a:rPr lang="en-US" dirty="0">
                <a:solidFill>
                  <a:prstClr val="black"/>
                </a:solidFill>
                <a:latin typeface="Trebuchet MS" panose="020B0603020202020204"/>
              </a:rPr>
              <a:t>Menstrual Cramps</a:t>
            </a:r>
          </a:p>
          <a:p>
            <a:pPr marL="257175" indent="-257175" defTabSz="342900">
              <a:buFontTx/>
              <a:buAutoNum type="arabicPeriod"/>
            </a:pPr>
            <a:r>
              <a:rPr lang="en-US" dirty="0">
                <a:solidFill>
                  <a:prstClr val="black"/>
                </a:solidFill>
                <a:latin typeface="Trebuchet MS" panose="020B0603020202020204"/>
              </a:rPr>
              <a:t>Stress/anxiety</a:t>
            </a:r>
          </a:p>
        </p:txBody>
      </p:sp>
      <p:sp>
        <p:nvSpPr>
          <p:cNvPr id="9" name="TextBox 8">
            <a:extLst>
              <a:ext uri="{FF2B5EF4-FFF2-40B4-BE49-F238E27FC236}">
                <a16:creationId xmlns:a16="http://schemas.microsoft.com/office/drawing/2014/main" id="{6F940F1C-5B58-0445-9480-DCCB2494AD42}"/>
              </a:ext>
            </a:extLst>
          </p:cNvPr>
          <p:cNvSpPr txBox="1"/>
          <p:nvPr/>
        </p:nvSpPr>
        <p:spPr>
          <a:xfrm>
            <a:off x="2789060" y="1856773"/>
            <a:ext cx="1829475" cy="300082"/>
          </a:xfrm>
          <a:prstGeom prst="rect">
            <a:avLst/>
          </a:prstGeom>
          <a:noFill/>
        </p:spPr>
        <p:txBody>
          <a:bodyPr wrap="none" rtlCol="0">
            <a:spAutoFit/>
          </a:bodyPr>
          <a:lstStyle/>
          <a:p>
            <a:pPr defTabSz="342900"/>
            <a:r>
              <a:rPr lang="en-US" sz="1350" dirty="0">
                <a:solidFill>
                  <a:prstClr val="black"/>
                </a:solidFill>
                <a:latin typeface="Trebuchet MS" panose="020B0603020202020204"/>
              </a:rPr>
              <a:t>Weakness and Threat</a:t>
            </a:r>
          </a:p>
        </p:txBody>
      </p:sp>
      <p:sp>
        <p:nvSpPr>
          <p:cNvPr id="10" name="Rectangle 9">
            <a:extLst>
              <a:ext uri="{FF2B5EF4-FFF2-40B4-BE49-F238E27FC236}">
                <a16:creationId xmlns:a16="http://schemas.microsoft.com/office/drawing/2014/main" id="{E4E9FD5E-46BC-9F42-A500-3BB9B73CD46B}"/>
              </a:ext>
            </a:extLst>
          </p:cNvPr>
          <p:cNvSpPr/>
          <p:nvPr/>
        </p:nvSpPr>
        <p:spPr>
          <a:xfrm>
            <a:off x="1247205" y="5193861"/>
            <a:ext cx="5354392" cy="553998"/>
          </a:xfrm>
          <a:prstGeom prst="rect">
            <a:avLst/>
          </a:prstGeom>
        </p:spPr>
        <p:txBody>
          <a:bodyPr wrap="square">
            <a:spAutoFit/>
          </a:bodyPr>
          <a:lstStyle/>
          <a:p>
            <a:pPr defTabSz="342900"/>
            <a:r>
              <a:rPr lang="en-US" sz="1500" dirty="0">
                <a:solidFill>
                  <a:srgbClr val="333333"/>
                </a:solidFill>
                <a:latin typeface="helvetica neue" panose="02000503000000020004" pitchFamily="2" charset="0"/>
              </a:rPr>
              <a:t>Half an hour's meditation each day is essential, except when you are busy. Then a full hour is needed. </a:t>
            </a:r>
            <a:r>
              <a:rPr lang="en-US" sz="1200" dirty="0">
                <a:solidFill>
                  <a:srgbClr val="333333"/>
                </a:solidFill>
                <a:latin typeface="helvetica neue" panose="02000503000000020004" pitchFamily="2" charset="0"/>
              </a:rPr>
              <a:t>Saint Francis de Sales</a:t>
            </a:r>
            <a:endParaRPr lang="en-US" sz="1200" dirty="0">
              <a:solidFill>
                <a:prstClr val="black"/>
              </a:solidFill>
              <a:latin typeface="Trebuchet MS" panose="020B0603020202020204"/>
            </a:endParaRPr>
          </a:p>
        </p:txBody>
      </p:sp>
      <p:pic>
        <p:nvPicPr>
          <p:cNvPr id="6" name="Picture 5">
            <a:extLst>
              <a:ext uri="{FF2B5EF4-FFF2-40B4-BE49-F238E27FC236}">
                <a16:creationId xmlns:a16="http://schemas.microsoft.com/office/drawing/2014/main" id="{492E4E6B-E16E-C049-9130-FD5138BBF08B}"/>
              </a:ext>
            </a:extLst>
          </p:cNvPr>
          <p:cNvPicPr>
            <a:picLocks noChangeAspect="1"/>
          </p:cNvPicPr>
          <p:nvPr/>
        </p:nvPicPr>
        <p:blipFill>
          <a:blip r:embed="rId3"/>
          <a:stretch>
            <a:fillRect/>
          </a:stretch>
        </p:blipFill>
        <p:spPr>
          <a:xfrm rot="5400000">
            <a:off x="6074543" y="2600181"/>
            <a:ext cx="2236962" cy="1670818"/>
          </a:xfrm>
          <a:prstGeom prst="rect">
            <a:avLst/>
          </a:prstGeom>
        </p:spPr>
      </p:pic>
      <p:pic>
        <p:nvPicPr>
          <p:cNvPr id="8" name="Picture 7">
            <a:extLst>
              <a:ext uri="{FF2B5EF4-FFF2-40B4-BE49-F238E27FC236}">
                <a16:creationId xmlns:a16="http://schemas.microsoft.com/office/drawing/2014/main" id="{C30F58BB-934E-2044-9605-964FB62495A8}"/>
              </a:ext>
            </a:extLst>
          </p:cNvPr>
          <p:cNvPicPr>
            <a:picLocks noChangeAspect="1"/>
          </p:cNvPicPr>
          <p:nvPr/>
        </p:nvPicPr>
        <p:blipFill>
          <a:blip r:embed="rId4"/>
          <a:stretch>
            <a:fillRect/>
          </a:stretch>
        </p:blipFill>
        <p:spPr>
          <a:xfrm>
            <a:off x="392365" y="2665676"/>
            <a:ext cx="1670819" cy="1247957"/>
          </a:xfrm>
          <a:prstGeom prst="rect">
            <a:avLst/>
          </a:prstGeom>
        </p:spPr>
      </p:pic>
      <p:sp>
        <p:nvSpPr>
          <p:cNvPr id="11" name="TextBox 10">
            <a:extLst>
              <a:ext uri="{FF2B5EF4-FFF2-40B4-BE49-F238E27FC236}">
                <a16:creationId xmlns:a16="http://schemas.microsoft.com/office/drawing/2014/main" id="{2FCA3904-E0A5-9D4D-AF60-6B5714BEB2CB}"/>
              </a:ext>
            </a:extLst>
          </p:cNvPr>
          <p:cNvSpPr txBox="1"/>
          <p:nvPr/>
        </p:nvSpPr>
        <p:spPr>
          <a:xfrm>
            <a:off x="2063184" y="4409477"/>
            <a:ext cx="3168816" cy="577081"/>
          </a:xfrm>
          <a:prstGeom prst="rect">
            <a:avLst/>
          </a:prstGeom>
          <a:noFill/>
        </p:spPr>
        <p:txBody>
          <a:bodyPr wrap="none" rtlCol="0">
            <a:spAutoFit/>
          </a:bodyPr>
          <a:lstStyle/>
          <a:p>
            <a:pPr defTabSz="342900"/>
            <a:r>
              <a:rPr lang="en-US" dirty="0">
                <a:solidFill>
                  <a:prstClr val="black"/>
                </a:solidFill>
                <a:latin typeface="Trebuchet MS" panose="020B0603020202020204"/>
              </a:rPr>
              <a:t>Language</a:t>
            </a:r>
            <a:r>
              <a:rPr lang="en-US" sz="1350" dirty="0">
                <a:solidFill>
                  <a:prstClr val="black"/>
                </a:solidFill>
                <a:latin typeface="Trebuchet MS" panose="020B0603020202020204"/>
              </a:rPr>
              <a:t>- “Everybody is…….”</a:t>
            </a:r>
          </a:p>
          <a:p>
            <a:pPr defTabSz="342900"/>
            <a:r>
              <a:rPr lang="en-US" sz="1350" dirty="0">
                <a:solidFill>
                  <a:prstClr val="black"/>
                </a:solidFill>
                <a:latin typeface="Trebuchet MS" panose="020B0603020202020204"/>
              </a:rPr>
              <a:t>                      There’s an “epidemic”!</a:t>
            </a:r>
          </a:p>
        </p:txBody>
      </p:sp>
    </p:spTree>
    <p:extLst>
      <p:ext uri="{BB962C8B-B14F-4D97-AF65-F5344CB8AC3E}">
        <p14:creationId xmlns:p14="http://schemas.microsoft.com/office/powerpoint/2010/main" val="400272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D5A2AD-7FBF-C844-BDE9-06DB6FC809CD}"/>
              </a:ext>
            </a:extLst>
          </p:cNvPr>
          <p:cNvSpPr/>
          <p:nvPr/>
        </p:nvSpPr>
        <p:spPr>
          <a:xfrm>
            <a:off x="817135" y="1066837"/>
            <a:ext cx="7242035" cy="415498"/>
          </a:xfrm>
          <a:prstGeom prst="rect">
            <a:avLst/>
          </a:prstGeom>
        </p:spPr>
        <p:txBody>
          <a:bodyPr wrap="square">
            <a:spAutoFit/>
          </a:bodyPr>
          <a:lstStyle/>
          <a:p>
            <a:pPr defTabSz="342900"/>
            <a:r>
              <a:rPr lang="en-US" sz="2100" b="1" dirty="0">
                <a:solidFill>
                  <a:prstClr val="black"/>
                </a:solidFill>
                <a:latin typeface="Trebuchet MS" panose="020B0603020202020204"/>
              </a:rPr>
              <a:t>Creating a Culture of Prevention and Safety at Visitation</a:t>
            </a:r>
          </a:p>
        </p:txBody>
      </p:sp>
      <p:sp>
        <p:nvSpPr>
          <p:cNvPr id="3" name="TextBox 2">
            <a:extLst>
              <a:ext uri="{FF2B5EF4-FFF2-40B4-BE49-F238E27FC236}">
                <a16:creationId xmlns:a16="http://schemas.microsoft.com/office/drawing/2014/main" id="{D0577B60-A45D-C942-8833-7F94948884E9}"/>
              </a:ext>
            </a:extLst>
          </p:cNvPr>
          <p:cNvSpPr txBox="1"/>
          <p:nvPr/>
        </p:nvSpPr>
        <p:spPr>
          <a:xfrm>
            <a:off x="1141622" y="1769437"/>
            <a:ext cx="2037737" cy="369332"/>
          </a:xfrm>
          <a:prstGeom prst="rect">
            <a:avLst/>
          </a:prstGeom>
          <a:noFill/>
        </p:spPr>
        <p:txBody>
          <a:bodyPr wrap="none" rtlCol="0">
            <a:spAutoFit/>
          </a:bodyPr>
          <a:lstStyle/>
          <a:p>
            <a:pPr marL="257175" indent="-257175" defTabSz="342900">
              <a:buFont typeface="Wingdings" pitchFamily="2" charset="2"/>
              <a:buChar char="§"/>
            </a:pPr>
            <a:r>
              <a:rPr lang="en-US" b="1" dirty="0">
                <a:solidFill>
                  <a:prstClr val="black"/>
                </a:solidFill>
                <a:latin typeface="Trebuchet MS" panose="020B0603020202020204"/>
              </a:rPr>
              <a:t>Flu Prevention</a:t>
            </a:r>
          </a:p>
        </p:txBody>
      </p:sp>
      <p:sp>
        <p:nvSpPr>
          <p:cNvPr id="4" name="TextBox 3">
            <a:extLst>
              <a:ext uri="{FF2B5EF4-FFF2-40B4-BE49-F238E27FC236}">
                <a16:creationId xmlns:a16="http://schemas.microsoft.com/office/drawing/2014/main" id="{764DF99E-3922-6B40-A950-90A289EF5022}"/>
              </a:ext>
            </a:extLst>
          </p:cNvPr>
          <p:cNvSpPr txBox="1"/>
          <p:nvPr/>
        </p:nvSpPr>
        <p:spPr>
          <a:xfrm>
            <a:off x="1141622" y="2086347"/>
            <a:ext cx="3185809" cy="323165"/>
          </a:xfrm>
          <a:prstGeom prst="rect">
            <a:avLst/>
          </a:prstGeom>
          <a:noFill/>
        </p:spPr>
        <p:txBody>
          <a:bodyPr wrap="none" rtlCol="0">
            <a:spAutoFit/>
          </a:bodyPr>
          <a:lstStyle/>
          <a:p>
            <a:pPr marL="557213" lvl="1" indent="-214313" defTabSz="342900">
              <a:buFont typeface="Arial" panose="020B0604020202020204" pitchFamily="34" charset="0"/>
              <a:buChar char="•"/>
            </a:pPr>
            <a:r>
              <a:rPr lang="en-US" sz="1500" dirty="0">
                <a:solidFill>
                  <a:prstClr val="black"/>
                </a:solidFill>
                <a:latin typeface="Trebuchet MS" panose="020B0603020202020204"/>
              </a:rPr>
              <a:t>Get a flu shot- CVS flu clinic</a:t>
            </a:r>
          </a:p>
        </p:txBody>
      </p:sp>
      <p:sp>
        <p:nvSpPr>
          <p:cNvPr id="9" name="TextBox 8">
            <a:extLst>
              <a:ext uri="{FF2B5EF4-FFF2-40B4-BE49-F238E27FC236}">
                <a16:creationId xmlns:a16="http://schemas.microsoft.com/office/drawing/2014/main" id="{F3786DE4-3B5E-944A-8034-EDADB1EC6520}"/>
              </a:ext>
            </a:extLst>
          </p:cNvPr>
          <p:cNvSpPr txBox="1"/>
          <p:nvPr/>
        </p:nvSpPr>
        <p:spPr>
          <a:xfrm>
            <a:off x="1136827" y="2381763"/>
            <a:ext cx="2619948" cy="323165"/>
          </a:xfrm>
          <a:prstGeom prst="rect">
            <a:avLst/>
          </a:prstGeom>
          <a:noFill/>
        </p:spPr>
        <p:txBody>
          <a:bodyPr wrap="none" rtlCol="0">
            <a:spAutoFit/>
          </a:bodyPr>
          <a:lstStyle/>
          <a:p>
            <a:pPr marL="557213" lvl="1" indent="-214313" defTabSz="342900">
              <a:buFont typeface="Arial" panose="020B0604020202020204" pitchFamily="34" charset="0"/>
              <a:buChar char="•"/>
            </a:pPr>
            <a:r>
              <a:rPr lang="en-US" sz="1500" dirty="0">
                <a:solidFill>
                  <a:prstClr val="black"/>
                </a:solidFill>
                <a:latin typeface="Trebuchet MS" panose="020B0603020202020204"/>
              </a:rPr>
              <a:t>Classroom goody bags</a:t>
            </a:r>
          </a:p>
        </p:txBody>
      </p:sp>
      <p:sp>
        <p:nvSpPr>
          <p:cNvPr id="10" name="TextBox 9">
            <a:extLst>
              <a:ext uri="{FF2B5EF4-FFF2-40B4-BE49-F238E27FC236}">
                <a16:creationId xmlns:a16="http://schemas.microsoft.com/office/drawing/2014/main" id="{1851C9F6-BD55-534B-9C0B-F38E7DD0A424}"/>
              </a:ext>
            </a:extLst>
          </p:cNvPr>
          <p:cNvSpPr txBox="1"/>
          <p:nvPr/>
        </p:nvSpPr>
        <p:spPr>
          <a:xfrm>
            <a:off x="1015497" y="2773202"/>
            <a:ext cx="5004896" cy="830997"/>
          </a:xfrm>
          <a:prstGeom prst="rect">
            <a:avLst/>
          </a:prstGeom>
          <a:noFill/>
        </p:spPr>
        <p:txBody>
          <a:bodyPr wrap="none" rtlCol="0">
            <a:spAutoFit/>
          </a:bodyPr>
          <a:lstStyle/>
          <a:p>
            <a:pPr marL="257175" indent="-257175" defTabSz="342900">
              <a:buFont typeface="Wingdings" pitchFamily="2" charset="2"/>
              <a:buChar char="§"/>
            </a:pPr>
            <a:r>
              <a:rPr lang="en-US" b="1" dirty="0">
                <a:solidFill>
                  <a:prstClr val="black"/>
                </a:solidFill>
                <a:latin typeface="Trebuchet MS" panose="020B0603020202020204"/>
              </a:rPr>
              <a:t>District of Columbia Department of Health</a:t>
            </a:r>
          </a:p>
          <a:p>
            <a:pPr marL="557213" lvl="1" indent="-214313" defTabSz="342900">
              <a:buFont typeface="Wingdings" pitchFamily="2" charset="2"/>
              <a:buChar char="§"/>
            </a:pPr>
            <a:r>
              <a:rPr lang="en-US" sz="1500" dirty="0">
                <a:solidFill>
                  <a:prstClr val="black"/>
                </a:solidFill>
                <a:latin typeface="Trebuchet MS" panose="020B0603020202020204"/>
              </a:rPr>
              <a:t>Vaccination Compliance</a:t>
            </a:r>
          </a:p>
          <a:p>
            <a:pPr marL="557213" lvl="1" indent="-214313" defTabSz="342900">
              <a:buFont typeface="Wingdings" pitchFamily="2" charset="2"/>
              <a:buChar char="§"/>
            </a:pPr>
            <a:r>
              <a:rPr lang="en-US" sz="1500" dirty="0">
                <a:solidFill>
                  <a:prstClr val="black"/>
                </a:solidFill>
                <a:latin typeface="Trebuchet MS" panose="020B0603020202020204"/>
              </a:rPr>
              <a:t>Alerts From the Department of Health</a:t>
            </a:r>
          </a:p>
        </p:txBody>
      </p:sp>
      <p:sp>
        <p:nvSpPr>
          <p:cNvPr id="15" name="TextBox 14">
            <a:extLst>
              <a:ext uri="{FF2B5EF4-FFF2-40B4-BE49-F238E27FC236}">
                <a16:creationId xmlns:a16="http://schemas.microsoft.com/office/drawing/2014/main" id="{24762431-5CA4-CB48-B962-869A3959A2E5}"/>
              </a:ext>
            </a:extLst>
          </p:cNvPr>
          <p:cNvSpPr txBox="1"/>
          <p:nvPr/>
        </p:nvSpPr>
        <p:spPr>
          <a:xfrm>
            <a:off x="1015498" y="3711884"/>
            <a:ext cx="5956802" cy="577081"/>
          </a:xfrm>
          <a:prstGeom prst="rect">
            <a:avLst/>
          </a:prstGeom>
          <a:noFill/>
        </p:spPr>
        <p:txBody>
          <a:bodyPr wrap="square" rtlCol="0">
            <a:spAutoFit/>
          </a:bodyPr>
          <a:lstStyle/>
          <a:p>
            <a:pPr marL="257175" indent="-257175" defTabSz="342900">
              <a:buFont typeface="Wingdings" pitchFamily="2" charset="2"/>
              <a:buChar char="§"/>
            </a:pPr>
            <a:r>
              <a:rPr lang="en-US" b="1" dirty="0">
                <a:solidFill>
                  <a:prstClr val="black"/>
                </a:solidFill>
                <a:latin typeface="Trebuchet MS" panose="020B0603020202020204"/>
              </a:rPr>
              <a:t>Accident/Prevention </a:t>
            </a:r>
            <a:r>
              <a:rPr lang="en-US" sz="1350" b="1" dirty="0">
                <a:solidFill>
                  <a:prstClr val="black"/>
                </a:solidFill>
                <a:latin typeface="Trebuchet MS" panose="020B0603020202020204"/>
              </a:rPr>
              <a:t>–</a:t>
            </a:r>
            <a:r>
              <a:rPr lang="en-US" sz="1350" dirty="0">
                <a:solidFill>
                  <a:prstClr val="black"/>
                </a:solidFill>
                <a:latin typeface="Trebuchet MS" panose="020B0603020202020204"/>
              </a:rPr>
              <a:t>earbuds</a:t>
            </a:r>
            <a:r>
              <a:rPr lang="en-US" sz="1350" b="1" dirty="0">
                <a:solidFill>
                  <a:prstClr val="black"/>
                </a:solidFill>
                <a:latin typeface="Trebuchet MS" panose="020B0603020202020204"/>
              </a:rPr>
              <a:t>, </a:t>
            </a:r>
            <a:r>
              <a:rPr lang="en-US" sz="1350" dirty="0">
                <a:solidFill>
                  <a:prstClr val="black"/>
                </a:solidFill>
                <a:latin typeface="Trebuchet MS" panose="020B0603020202020204"/>
              </a:rPr>
              <a:t>cell phone usage, reflective gear, helmets, </a:t>
            </a:r>
            <a:r>
              <a:rPr lang="en-US" sz="1350" dirty="0" err="1">
                <a:solidFill>
                  <a:prstClr val="black"/>
                </a:solidFill>
                <a:latin typeface="Trebuchet MS" panose="020B0603020202020204"/>
              </a:rPr>
              <a:t>ect</a:t>
            </a:r>
            <a:r>
              <a:rPr lang="en-US" sz="1350" dirty="0">
                <a:solidFill>
                  <a:prstClr val="black"/>
                </a:solidFill>
                <a:latin typeface="Trebuchet MS" panose="020B0603020202020204"/>
              </a:rPr>
              <a:t>….</a:t>
            </a:r>
          </a:p>
        </p:txBody>
      </p:sp>
      <p:sp>
        <p:nvSpPr>
          <p:cNvPr id="12" name="TextBox 11">
            <a:extLst>
              <a:ext uri="{FF2B5EF4-FFF2-40B4-BE49-F238E27FC236}">
                <a16:creationId xmlns:a16="http://schemas.microsoft.com/office/drawing/2014/main" id="{C5FF78A6-5539-E143-8EB0-398D27158BD0}"/>
              </a:ext>
            </a:extLst>
          </p:cNvPr>
          <p:cNvSpPr txBox="1"/>
          <p:nvPr/>
        </p:nvSpPr>
        <p:spPr>
          <a:xfrm>
            <a:off x="3242321" y="1505455"/>
            <a:ext cx="1829475" cy="300082"/>
          </a:xfrm>
          <a:prstGeom prst="rect">
            <a:avLst/>
          </a:prstGeom>
          <a:noFill/>
        </p:spPr>
        <p:txBody>
          <a:bodyPr wrap="none" rtlCol="0">
            <a:spAutoFit/>
          </a:bodyPr>
          <a:lstStyle/>
          <a:p>
            <a:pPr defTabSz="342900"/>
            <a:r>
              <a:rPr lang="en-US" sz="1350" dirty="0">
                <a:solidFill>
                  <a:prstClr val="black"/>
                </a:solidFill>
                <a:latin typeface="Trebuchet MS" panose="020B0603020202020204"/>
              </a:rPr>
              <a:t>Weakness and Threat</a:t>
            </a:r>
          </a:p>
        </p:txBody>
      </p:sp>
      <p:sp>
        <p:nvSpPr>
          <p:cNvPr id="14" name="TextBox 13">
            <a:extLst>
              <a:ext uri="{FF2B5EF4-FFF2-40B4-BE49-F238E27FC236}">
                <a16:creationId xmlns:a16="http://schemas.microsoft.com/office/drawing/2014/main" id="{18B957BC-719D-7842-9415-A2377C5A0970}"/>
              </a:ext>
            </a:extLst>
          </p:cNvPr>
          <p:cNvSpPr txBox="1"/>
          <p:nvPr/>
        </p:nvSpPr>
        <p:spPr>
          <a:xfrm>
            <a:off x="1655380" y="4112829"/>
            <a:ext cx="184731" cy="300082"/>
          </a:xfrm>
          <a:prstGeom prst="rect">
            <a:avLst/>
          </a:prstGeom>
          <a:noFill/>
        </p:spPr>
        <p:txBody>
          <a:bodyPr wrap="none" rtlCol="0">
            <a:spAutoFit/>
          </a:bodyPr>
          <a:lstStyle/>
          <a:p>
            <a:pPr defTabSz="342900"/>
            <a:endParaRPr lang="en-US" sz="1350" dirty="0">
              <a:solidFill>
                <a:prstClr val="black"/>
              </a:solidFill>
              <a:latin typeface="Trebuchet MS" panose="020B0603020202020204"/>
            </a:endParaRPr>
          </a:p>
        </p:txBody>
      </p:sp>
      <p:pic>
        <p:nvPicPr>
          <p:cNvPr id="20" name="Picture 19">
            <a:extLst>
              <a:ext uri="{FF2B5EF4-FFF2-40B4-BE49-F238E27FC236}">
                <a16:creationId xmlns:a16="http://schemas.microsoft.com/office/drawing/2014/main" id="{E44DFD95-DE5C-AE42-A830-DEE2DB22E429}"/>
              </a:ext>
            </a:extLst>
          </p:cNvPr>
          <p:cNvPicPr>
            <a:picLocks noChangeAspect="1"/>
          </p:cNvPicPr>
          <p:nvPr/>
        </p:nvPicPr>
        <p:blipFill>
          <a:blip r:embed="rId3"/>
          <a:stretch>
            <a:fillRect/>
          </a:stretch>
        </p:blipFill>
        <p:spPr>
          <a:xfrm rot="5400000">
            <a:off x="6734593" y="3967148"/>
            <a:ext cx="2017214" cy="1506684"/>
          </a:xfrm>
          <a:prstGeom prst="rect">
            <a:avLst/>
          </a:prstGeom>
        </p:spPr>
      </p:pic>
    </p:spTree>
    <p:extLst>
      <p:ext uri="{BB962C8B-B14F-4D97-AF65-F5344CB8AC3E}">
        <p14:creationId xmlns:p14="http://schemas.microsoft.com/office/powerpoint/2010/main" val="2133891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4B88AB-CAB9-3F42-AF84-FE67E5C9B314}"/>
              </a:ext>
            </a:extLst>
          </p:cNvPr>
          <p:cNvSpPr txBox="1"/>
          <p:nvPr/>
        </p:nvSpPr>
        <p:spPr>
          <a:xfrm>
            <a:off x="898301" y="1359956"/>
            <a:ext cx="7300332" cy="415498"/>
          </a:xfrm>
          <a:prstGeom prst="rect">
            <a:avLst/>
          </a:prstGeom>
          <a:noFill/>
        </p:spPr>
        <p:txBody>
          <a:bodyPr wrap="none" rtlCol="0">
            <a:spAutoFit/>
          </a:bodyPr>
          <a:lstStyle/>
          <a:p>
            <a:pPr defTabSz="342900"/>
            <a:r>
              <a:rPr lang="en-US" sz="2100" b="1" dirty="0">
                <a:solidFill>
                  <a:prstClr val="black"/>
                </a:solidFill>
                <a:latin typeface="Trebuchet MS" panose="020B0603020202020204"/>
              </a:rPr>
              <a:t>Creating a Culture of Prevention and Safety at Visitation</a:t>
            </a:r>
          </a:p>
        </p:txBody>
      </p:sp>
      <p:sp>
        <p:nvSpPr>
          <p:cNvPr id="3" name="TextBox 2">
            <a:extLst>
              <a:ext uri="{FF2B5EF4-FFF2-40B4-BE49-F238E27FC236}">
                <a16:creationId xmlns:a16="http://schemas.microsoft.com/office/drawing/2014/main" id="{981CD441-414C-9142-874D-5CB885898C8B}"/>
              </a:ext>
            </a:extLst>
          </p:cNvPr>
          <p:cNvSpPr txBox="1"/>
          <p:nvPr/>
        </p:nvSpPr>
        <p:spPr>
          <a:xfrm>
            <a:off x="1358572" y="2263364"/>
            <a:ext cx="4802790" cy="577081"/>
          </a:xfrm>
          <a:prstGeom prst="rect">
            <a:avLst/>
          </a:prstGeom>
          <a:noFill/>
        </p:spPr>
        <p:txBody>
          <a:bodyPr wrap="none" rtlCol="0">
            <a:spAutoFit/>
          </a:bodyPr>
          <a:lstStyle/>
          <a:p>
            <a:pPr defTabSz="342900"/>
            <a:r>
              <a:rPr lang="en-US" b="1" dirty="0">
                <a:solidFill>
                  <a:prstClr val="black"/>
                </a:solidFill>
                <a:latin typeface="Trebuchet MS" panose="020B0603020202020204"/>
              </a:rPr>
              <a:t>Alcohol</a:t>
            </a:r>
            <a:r>
              <a:rPr lang="en-US" sz="1350" dirty="0">
                <a:solidFill>
                  <a:prstClr val="black"/>
                </a:solidFill>
                <a:latin typeface="Trebuchet MS" panose="020B0603020202020204"/>
              </a:rPr>
              <a:t> -Speaker for Freshmen, Sophomores and Parents</a:t>
            </a:r>
          </a:p>
          <a:p>
            <a:pPr defTabSz="342900"/>
            <a:endParaRPr lang="en-US" sz="1350" dirty="0">
              <a:solidFill>
                <a:prstClr val="black"/>
              </a:solidFill>
              <a:latin typeface="Trebuchet MS" panose="020B0603020202020204"/>
            </a:endParaRPr>
          </a:p>
        </p:txBody>
      </p:sp>
      <p:sp>
        <p:nvSpPr>
          <p:cNvPr id="4" name="TextBox 3">
            <a:extLst>
              <a:ext uri="{FF2B5EF4-FFF2-40B4-BE49-F238E27FC236}">
                <a16:creationId xmlns:a16="http://schemas.microsoft.com/office/drawing/2014/main" id="{6C2C08EA-CE80-3840-A84D-CDC423EE4E23}"/>
              </a:ext>
            </a:extLst>
          </p:cNvPr>
          <p:cNvSpPr txBox="1"/>
          <p:nvPr/>
        </p:nvSpPr>
        <p:spPr>
          <a:xfrm>
            <a:off x="1358572" y="2938426"/>
            <a:ext cx="4477625" cy="369332"/>
          </a:xfrm>
          <a:prstGeom prst="rect">
            <a:avLst/>
          </a:prstGeom>
          <a:noFill/>
        </p:spPr>
        <p:txBody>
          <a:bodyPr wrap="square" rtlCol="0">
            <a:spAutoFit/>
          </a:bodyPr>
          <a:lstStyle/>
          <a:p>
            <a:pPr defTabSz="342900"/>
            <a:r>
              <a:rPr lang="en-US" b="1" dirty="0">
                <a:solidFill>
                  <a:prstClr val="black"/>
                </a:solidFill>
                <a:latin typeface="Trebuchet MS" panose="020B0603020202020204"/>
              </a:rPr>
              <a:t>Vaping </a:t>
            </a:r>
            <a:r>
              <a:rPr lang="en-US" sz="1350" dirty="0">
                <a:solidFill>
                  <a:prstClr val="black"/>
                </a:solidFill>
                <a:latin typeface="Trebuchet MS" panose="020B0603020202020204"/>
              </a:rPr>
              <a:t> -Stanford Tobacco Prevention Tool Kit</a:t>
            </a:r>
          </a:p>
        </p:txBody>
      </p:sp>
      <p:sp>
        <p:nvSpPr>
          <p:cNvPr id="5" name="TextBox 4">
            <a:extLst>
              <a:ext uri="{FF2B5EF4-FFF2-40B4-BE49-F238E27FC236}">
                <a16:creationId xmlns:a16="http://schemas.microsoft.com/office/drawing/2014/main" id="{50475E0F-3F1A-DA46-9791-18D924A4E3D2}"/>
              </a:ext>
            </a:extLst>
          </p:cNvPr>
          <p:cNvSpPr txBox="1"/>
          <p:nvPr/>
        </p:nvSpPr>
        <p:spPr>
          <a:xfrm>
            <a:off x="1316662" y="4263288"/>
            <a:ext cx="4095993" cy="577081"/>
          </a:xfrm>
          <a:prstGeom prst="rect">
            <a:avLst/>
          </a:prstGeom>
          <a:noFill/>
        </p:spPr>
        <p:txBody>
          <a:bodyPr wrap="none" rtlCol="0">
            <a:spAutoFit/>
          </a:bodyPr>
          <a:lstStyle/>
          <a:p>
            <a:pPr defTabSz="342900"/>
            <a:r>
              <a:rPr lang="en-US" b="1" dirty="0">
                <a:solidFill>
                  <a:prstClr val="black"/>
                </a:solidFill>
                <a:latin typeface="Trebuchet MS" panose="020B0603020202020204"/>
              </a:rPr>
              <a:t>Opioid</a:t>
            </a:r>
            <a:r>
              <a:rPr lang="en-US" sz="1350" dirty="0">
                <a:solidFill>
                  <a:prstClr val="black"/>
                </a:solidFill>
                <a:latin typeface="Trebuchet MS" panose="020B0603020202020204"/>
              </a:rPr>
              <a:t>- Naloxone free!</a:t>
            </a:r>
          </a:p>
          <a:p>
            <a:pPr defTabSz="342900"/>
            <a:r>
              <a:rPr lang="en-US" sz="1350" dirty="0">
                <a:solidFill>
                  <a:prstClr val="black"/>
                </a:solidFill>
                <a:latin typeface="Trebuchet MS" panose="020B0603020202020204"/>
              </a:rPr>
              <a:t>	        - Get rid of the prescription pain meds!!</a:t>
            </a:r>
          </a:p>
        </p:txBody>
      </p:sp>
      <p:pic>
        <p:nvPicPr>
          <p:cNvPr id="8" name="Picture 7" descr="/var/folders/b7/ll4dw3_141zfz624wl4cbz900000gn/T/com.apple.iChat/Messages/Transfers/IMG_1373-1.jpg">
            <a:extLst>
              <a:ext uri="{FF2B5EF4-FFF2-40B4-BE49-F238E27FC236}">
                <a16:creationId xmlns:a16="http://schemas.microsoft.com/office/drawing/2014/main" id="{AB1BFCC9-7CB5-0143-AA50-FA1C4E09CCB6}"/>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99250" y="4188858"/>
            <a:ext cx="1898474" cy="1552068"/>
          </a:xfrm>
          <a:prstGeom prst="rect">
            <a:avLst/>
          </a:prstGeom>
          <a:noFill/>
          <a:ln>
            <a:noFill/>
          </a:ln>
        </p:spPr>
      </p:pic>
      <p:pic>
        <p:nvPicPr>
          <p:cNvPr id="10" name="Picture 9">
            <a:extLst>
              <a:ext uri="{FF2B5EF4-FFF2-40B4-BE49-F238E27FC236}">
                <a16:creationId xmlns:a16="http://schemas.microsoft.com/office/drawing/2014/main" id="{E25052BF-7E9A-A840-AB96-2E38CD6E1298}"/>
              </a:ext>
            </a:extLst>
          </p:cNvPr>
          <p:cNvPicPr>
            <a:picLocks noChangeAspect="1"/>
          </p:cNvPicPr>
          <p:nvPr/>
        </p:nvPicPr>
        <p:blipFill>
          <a:blip r:embed="rId4"/>
          <a:stretch>
            <a:fillRect/>
          </a:stretch>
        </p:blipFill>
        <p:spPr>
          <a:xfrm>
            <a:off x="6755550" y="2428981"/>
            <a:ext cx="1898474" cy="1417997"/>
          </a:xfrm>
          <a:prstGeom prst="rect">
            <a:avLst/>
          </a:prstGeom>
        </p:spPr>
      </p:pic>
      <p:sp>
        <p:nvSpPr>
          <p:cNvPr id="11" name="TextBox 10">
            <a:extLst>
              <a:ext uri="{FF2B5EF4-FFF2-40B4-BE49-F238E27FC236}">
                <a16:creationId xmlns:a16="http://schemas.microsoft.com/office/drawing/2014/main" id="{FD74B1E6-C087-2848-AA53-200287DDA1E7}"/>
              </a:ext>
            </a:extLst>
          </p:cNvPr>
          <p:cNvSpPr txBox="1"/>
          <p:nvPr/>
        </p:nvSpPr>
        <p:spPr>
          <a:xfrm>
            <a:off x="2961488" y="1714345"/>
            <a:ext cx="2068259" cy="300082"/>
          </a:xfrm>
          <a:prstGeom prst="rect">
            <a:avLst/>
          </a:prstGeom>
          <a:noFill/>
        </p:spPr>
        <p:txBody>
          <a:bodyPr wrap="none" rtlCol="0">
            <a:spAutoFit/>
          </a:bodyPr>
          <a:lstStyle/>
          <a:p>
            <a:pPr defTabSz="342900"/>
            <a:r>
              <a:rPr lang="en-US" sz="1350" dirty="0">
                <a:solidFill>
                  <a:prstClr val="black"/>
                </a:solidFill>
                <a:latin typeface="Trebuchet MS" panose="020B0603020202020204"/>
              </a:rPr>
              <a:t>Threats and Weaknesses</a:t>
            </a:r>
          </a:p>
        </p:txBody>
      </p:sp>
      <p:sp>
        <p:nvSpPr>
          <p:cNvPr id="12" name="Rectangle 11">
            <a:extLst>
              <a:ext uri="{FF2B5EF4-FFF2-40B4-BE49-F238E27FC236}">
                <a16:creationId xmlns:a16="http://schemas.microsoft.com/office/drawing/2014/main" id="{5C8B9539-F8EF-F846-B6F7-50E8A34E6D8A}"/>
              </a:ext>
            </a:extLst>
          </p:cNvPr>
          <p:cNvSpPr/>
          <p:nvPr/>
        </p:nvSpPr>
        <p:spPr>
          <a:xfrm>
            <a:off x="1316661" y="3628697"/>
            <a:ext cx="4817953" cy="369332"/>
          </a:xfrm>
          <a:prstGeom prst="rect">
            <a:avLst/>
          </a:prstGeom>
        </p:spPr>
        <p:txBody>
          <a:bodyPr wrap="square">
            <a:spAutoFit/>
          </a:bodyPr>
          <a:lstStyle/>
          <a:p>
            <a:pPr defTabSz="342900"/>
            <a:r>
              <a:rPr lang="en-US" b="1" dirty="0">
                <a:solidFill>
                  <a:prstClr val="black"/>
                </a:solidFill>
                <a:latin typeface="Trebuchet MS" panose="020B0603020202020204"/>
              </a:rPr>
              <a:t>Marijuana-</a:t>
            </a:r>
            <a:r>
              <a:rPr lang="en-US" dirty="0">
                <a:solidFill>
                  <a:prstClr val="black"/>
                </a:solidFill>
                <a:latin typeface="Trebuchet MS" panose="020B0603020202020204"/>
              </a:rPr>
              <a:t> </a:t>
            </a:r>
            <a:r>
              <a:rPr lang="en-US" sz="1500" dirty="0">
                <a:solidFill>
                  <a:prstClr val="black"/>
                </a:solidFill>
                <a:latin typeface="Trebuchet MS" panose="020B0603020202020204"/>
              </a:rPr>
              <a:t>change is laws has changed perception</a:t>
            </a:r>
            <a:endParaRPr lang="en-US" sz="1350" dirty="0">
              <a:solidFill>
                <a:prstClr val="black"/>
              </a:solidFill>
              <a:latin typeface="Trebuchet MS" panose="020B0603020202020204"/>
            </a:endParaRPr>
          </a:p>
        </p:txBody>
      </p:sp>
      <p:sp>
        <p:nvSpPr>
          <p:cNvPr id="13" name="TextBox 12">
            <a:extLst>
              <a:ext uri="{FF2B5EF4-FFF2-40B4-BE49-F238E27FC236}">
                <a16:creationId xmlns:a16="http://schemas.microsoft.com/office/drawing/2014/main" id="{453383B3-78ED-BC4B-A46F-AF7A13BE33BC}"/>
              </a:ext>
            </a:extLst>
          </p:cNvPr>
          <p:cNvSpPr txBox="1"/>
          <p:nvPr/>
        </p:nvSpPr>
        <p:spPr>
          <a:xfrm>
            <a:off x="1900740" y="1954498"/>
            <a:ext cx="4371133" cy="300082"/>
          </a:xfrm>
          <a:prstGeom prst="rect">
            <a:avLst/>
          </a:prstGeom>
          <a:noFill/>
        </p:spPr>
        <p:txBody>
          <a:bodyPr wrap="none" rtlCol="0">
            <a:spAutoFit/>
          </a:bodyPr>
          <a:lstStyle/>
          <a:p>
            <a:pPr defTabSz="342900"/>
            <a:r>
              <a:rPr lang="en-US" sz="1350" b="1" dirty="0">
                <a:solidFill>
                  <a:prstClr val="black"/>
                </a:solidFill>
                <a:latin typeface="Trebuchet MS" panose="020B0603020202020204"/>
              </a:rPr>
              <a:t>Emphasis is on the still developing adolescent brain</a:t>
            </a:r>
          </a:p>
        </p:txBody>
      </p:sp>
    </p:spTree>
    <p:extLst>
      <p:ext uri="{BB962C8B-B14F-4D97-AF65-F5344CB8AC3E}">
        <p14:creationId xmlns:p14="http://schemas.microsoft.com/office/powerpoint/2010/main" val="1375300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B92FF9-283E-2B46-8336-FB9C58EFD678}"/>
              </a:ext>
            </a:extLst>
          </p:cNvPr>
          <p:cNvSpPr txBox="1"/>
          <p:nvPr/>
        </p:nvSpPr>
        <p:spPr>
          <a:xfrm>
            <a:off x="1751169" y="1194640"/>
            <a:ext cx="4955203" cy="507831"/>
          </a:xfrm>
          <a:prstGeom prst="rect">
            <a:avLst/>
          </a:prstGeom>
          <a:noFill/>
        </p:spPr>
        <p:txBody>
          <a:bodyPr wrap="none" rtlCol="0">
            <a:spAutoFit/>
          </a:bodyPr>
          <a:lstStyle/>
          <a:p>
            <a:pPr defTabSz="342900"/>
            <a:r>
              <a:rPr lang="en-US" sz="2700" b="1" dirty="0">
                <a:solidFill>
                  <a:prstClr val="black"/>
                </a:solidFill>
                <a:latin typeface="Trebuchet MS" panose="020B0603020202020204"/>
              </a:rPr>
              <a:t>Creating a Culture of Respect</a:t>
            </a:r>
          </a:p>
        </p:txBody>
      </p:sp>
      <p:sp>
        <p:nvSpPr>
          <p:cNvPr id="3" name="TextBox 2">
            <a:extLst>
              <a:ext uri="{FF2B5EF4-FFF2-40B4-BE49-F238E27FC236}">
                <a16:creationId xmlns:a16="http://schemas.microsoft.com/office/drawing/2014/main" id="{C43CA902-A1A5-1B40-95FE-7C3F2CAAFE4F}"/>
              </a:ext>
            </a:extLst>
          </p:cNvPr>
          <p:cNvSpPr txBox="1"/>
          <p:nvPr/>
        </p:nvSpPr>
        <p:spPr>
          <a:xfrm>
            <a:off x="1946847" y="1996022"/>
            <a:ext cx="4567084" cy="369332"/>
          </a:xfrm>
          <a:prstGeom prst="rect">
            <a:avLst/>
          </a:prstGeom>
          <a:noFill/>
        </p:spPr>
        <p:txBody>
          <a:bodyPr wrap="none" rtlCol="0">
            <a:spAutoFit/>
          </a:bodyPr>
          <a:lstStyle/>
          <a:p>
            <a:pPr marL="257175" indent="-257175" defTabSz="342900">
              <a:buFont typeface="Wingdings" pitchFamily="2" charset="2"/>
              <a:buChar char="§"/>
            </a:pPr>
            <a:r>
              <a:rPr lang="en-US" b="1" dirty="0">
                <a:solidFill>
                  <a:prstClr val="black"/>
                </a:solidFill>
                <a:latin typeface="Trebuchet MS" panose="020B0603020202020204"/>
              </a:rPr>
              <a:t>Digital Civility </a:t>
            </a:r>
            <a:r>
              <a:rPr lang="en-US" sz="1500" dirty="0">
                <a:solidFill>
                  <a:prstClr val="black"/>
                </a:solidFill>
                <a:latin typeface="Trebuchet MS" panose="020B0603020202020204"/>
              </a:rPr>
              <a:t>–Policy is written in Hand</a:t>
            </a:r>
            <a:r>
              <a:rPr lang="en-US" sz="1350" dirty="0">
                <a:solidFill>
                  <a:prstClr val="black"/>
                </a:solidFill>
                <a:latin typeface="Trebuchet MS" panose="020B0603020202020204"/>
              </a:rPr>
              <a:t>book</a:t>
            </a:r>
          </a:p>
        </p:txBody>
      </p:sp>
      <p:sp>
        <p:nvSpPr>
          <p:cNvPr id="4" name="TextBox 3">
            <a:extLst>
              <a:ext uri="{FF2B5EF4-FFF2-40B4-BE49-F238E27FC236}">
                <a16:creationId xmlns:a16="http://schemas.microsoft.com/office/drawing/2014/main" id="{B1C24328-1402-7F42-B2AB-9A88485619A6}"/>
              </a:ext>
            </a:extLst>
          </p:cNvPr>
          <p:cNvSpPr txBox="1"/>
          <p:nvPr/>
        </p:nvSpPr>
        <p:spPr>
          <a:xfrm>
            <a:off x="1946847" y="2381696"/>
            <a:ext cx="5598840" cy="369332"/>
          </a:xfrm>
          <a:prstGeom prst="rect">
            <a:avLst/>
          </a:prstGeom>
          <a:noFill/>
        </p:spPr>
        <p:txBody>
          <a:bodyPr wrap="none" rtlCol="0">
            <a:spAutoFit/>
          </a:bodyPr>
          <a:lstStyle/>
          <a:p>
            <a:pPr marL="257175" indent="-257175" defTabSz="342900">
              <a:buFont typeface="Wingdings" pitchFamily="2" charset="2"/>
              <a:buChar char="§"/>
            </a:pPr>
            <a:r>
              <a:rPr lang="en-US" b="1" dirty="0">
                <a:solidFill>
                  <a:prstClr val="black"/>
                </a:solidFill>
                <a:latin typeface="Trebuchet MS" panose="020B0603020202020204"/>
              </a:rPr>
              <a:t>Relationship violence and consent</a:t>
            </a:r>
            <a:r>
              <a:rPr lang="en-US" sz="1500" dirty="0">
                <a:solidFill>
                  <a:prstClr val="black"/>
                </a:solidFill>
                <a:latin typeface="Trebuchet MS" panose="020B0603020202020204"/>
              </a:rPr>
              <a:t>-Counseling class</a:t>
            </a:r>
          </a:p>
        </p:txBody>
      </p:sp>
      <p:sp>
        <p:nvSpPr>
          <p:cNvPr id="6" name="TextBox 5">
            <a:extLst>
              <a:ext uri="{FF2B5EF4-FFF2-40B4-BE49-F238E27FC236}">
                <a16:creationId xmlns:a16="http://schemas.microsoft.com/office/drawing/2014/main" id="{F18833CB-FD5D-454B-9375-D8266509E7C7}"/>
              </a:ext>
            </a:extLst>
          </p:cNvPr>
          <p:cNvSpPr txBox="1"/>
          <p:nvPr/>
        </p:nvSpPr>
        <p:spPr>
          <a:xfrm>
            <a:off x="1946848" y="2724629"/>
            <a:ext cx="5301451" cy="369332"/>
          </a:xfrm>
          <a:prstGeom prst="rect">
            <a:avLst/>
          </a:prstGeom>
          <a:noFill/>
        </p:spPr>
        <p:txBody>
          <a:bodyPr wrap="none" rtlCol="0">
            <a:spAutoFit/>
          </a:bodyPr>
          <a:lstStyle/>
          <a:p>
            <a:pPr marL="257175" indent="-257175" defTabSz="342900">
              <a:buFont typeface="Wingdings" pitchFamily="2" charset="2"/>
              <a:buChar char="§"/>
            </a:pPr>
            <a:r>
              <a:rPr lang="en-US" b="1" i="1" dirty="0">
                <a:solidFill>
                  <a:prstClr val="black"/>
                </a:solidFill>
                <a:latin typeface="Trebuchet MS" panose="020B0603020202020204"/>
              </a:rPr>
              <a:t>Bringing in the Bystander</a:t>
            </a:r>
            <a:r>
              <a:rPr lang="en-US" dirty="0">
                <a:solidFill>
                  <a:prstClr val="black"/>
                </a:solidFill>
                <a:latin typeface="Trebuchet MS" panose="020B0603020202020204"/>
              </a:rPr>
              <a:t>-</a:t>
            </a:r>
            <a:r>
              <a:rPr lang="en-US" sz="1500" dirty="0">
                <a:solidFill>
                  <a:prstClr val="black"/>
                </a:solidFill>
                <a:latin typeface="Trebuchet MS" panose="020B0603020202020204"/>
              </a:rPr>
              <a:t>High School Curriculum</a:t>
            </a:r>
          </a:p>
        </p:txBody>
      </p:sp>
      <p:sp>
        <p:nvSpPr>
          <p:cNvPr id="10" name="TextBox 9">
            <a:extLst>
              <a:ext uri="{FF2B5EF4-FFF2-40B4-BE49-F238E27FC236}">
                <a16:creationId xmlns:a16="http://schemas.microsoft.com/office/drawing/2014/main" id="{074BDD4D-3C85-F942-9A42-20013692EEAD}"/>
              </a:ext>
            </a:extLst>
          </p:cNvPr>
          <p:cNvSpPr txBox="1"/>
          <p:nvPr/>
        </p:nvSpPr>
        <p:spPr>
          <a:xfrm>
            <a:off x="4342556" y="3684734"/>
            <a:ext cx="2864384" cy="923330"/>
          </a:xfrm>
          <a:prstGeom prst="rect">
            <a:avLst/>
          </a:prstGeom>
          <a:noFill/>
        </p:spPr>
        <p:txBody>
          <a:bodyPr wrap="square" rtlCol="0">
            <a:spAutoFit/>
          </a:bodyPr>
          <a:lstStyle/>
          <a:p>
            <a:pPr defTabSz="342900"/>
            <a:r>
              <a:rPr lang="en-US" i="1" dirty="0">
                <a:solidFill>
                  <a:prstClr val="black"/>
                </a:solidFill>
                <a:latin typeface="Trebuchet MS" panose="020B0603020202020204"/>
              </a:rPr>
              <a:t>No one can do everything but everyone can do </a:t>
            </a:r>
            <a:r>
              <a:rPr lang="en-US" b="1" i="1" dirty="0">
                <a:solidFill>
                  <a:prstClr val="black"/>
                </a:solidFill>
                <a:latin typeface="Trebuchet MS" panose="020B0603020202020204"/>
              </a:rPr>
              <a:t>something</a:t>
            </a:r>
            <a:r>
              <a:rPr lang="en-US" i="1" dirty="0">
                <a:solidFill>
                  <a:prstClr val="black"/>
                </a:solidFill>
                <a:latin typeface="Trebuchet MS" panose="020B0603020202020204"/>
              </a:rPr>
              <a:t>- </a:t>
            </a:r>
            <a:r>
              <a:rPr lang="en-US" sz="1350" dirty="0" err="1">
                <a:solidFill>
                  <a:srgbClr val="54A021">
                    <a:lumMod val="75000"/>
                  </a:srgbClr>
                </a:solidFill>
                <a:latin typeface="Trebuchet MS" panose="020B0603020202020204"/>
              </a:rPr>
              <a:t>Greendot</a:t>
            </a:r>
            <a:endParaRPr lang="en-US" sz="1350" dirty="0">
              <a:solidFill>
                <a:srgbClr val="54A021">
                  <a:lumMod val="75000"/>
                </a:srgbClr>
              </a:solidFill>
              <a:latin typeface="Trebuchet MS" panose="020B0603020202020204"/>
            </a:endParaRPr>
          </a:p>
        </p:txBody>
      </p:sp>
      <p:pic>
        <p:nvPicPr>
          <p:cNvPr id="5" name="Picture 4">
            <a:extLst>
              <a:ext uri="{FF2B5EF4-FFF2-40B4-BE49-F238E27FC236}">
                <a16:creationId xmlns:a16="http://schemas.microsoft.com/office/drawing/2014/main" id="{F138AA3E-F798-6444-9DA4-91422595D188}"/>
              </a:ext>
            </a:extLst>
          </p:cNvPr>
          <p:cNvPicPr>
            <a:picLocks noChangeAspect="1"/>
          </p:cNvPicPr>
          <p:nvPr/>
        </p:nvPicPr>
        <p:blipFill>
          <a:blip r:embed="rId2"/>
          <a:stretch>
            <a:fillRect/>
          </a:stretch>
        </p:blipFill>
        <p:spPr>
          <a:xfrm>
            <a:off x="1607027" y="3491259"/>
            <a:ext cx="1389718" cy="1955899"/>
          </a:xfrm>
          <a:prstGeom prst="rect">
            <a:avLst/>
          </a:prstGeom>
        </p:spPr>
      </p:pic>
      <p:sp>
        <p:nvSpPr>
          <p:cNvPr id="7" name="TextBox 6">
            <a:extLst>
              <a:ext uri="{FF2B5EF4-FFF2-40B4-BE49-F238E27FC236}">
                <a16:creationId xmlns:a16="http://schemas.microsoft.com/office/drawing/2014/main" id="{AF93557A-92FE-514C-9D71-2F8CF09291B1}"/>
              </a:ext>
            </a:extLst>
          </p:cNvPr>
          <p:cNvSpPr txBox="1"/>
          <p:nvPr/>
        </p:nvSpPr>
        <p:spPr>
          <a:xfrm>
            <a:off x="2853559" y="1651471"/>
            <a:ext cx="2068259" cy="300082"/>
          </a:xfrm>
          <a:prstGeom prst="rect">
            <a:avLst/>
          </a:prstGeom>
          <a:noFill/>
        </p:spPr>
        <p:txBody>
          <a:bodyPr wrap="none" rtlCol="0">
            <a:spAutoFit/>
          </a:bodyPr>
          <a:lstStyle/>
          <a:p>
            <a:pPr defTabSz="342900"/>
            <a:r>
              <a:rPr lang="en-US" sz="1350" dirty="0">
                <a:solidFill>
                  <a:prstClr val="black"/>
                </a:solidFill>
                <a:latin typeface="Trebuchet MS" panose="020B0603020202020204"/>
              </a:rPr>
              <a:t>Threats and Weaknesses</a:t>
            </a:r>
          </a:p>
        </p:txBody>
      </p:sp>
      <p:sp>
        <p:nvSpPr>
          <p:cNvPr id="11" name="TextBox 10">
            <a:extLst>
              <a:ext uri="{FF2B5EF4-FFF2-40B4-BE49-F238E27FC236}">
                <a16:creationId xmlns:a16="http://schemas.microsoft.com/office/drawing/2014/main" id="{FD24A4DD-AE4B-6B48-BA4D-3C402280564A}"/>
              </a:ext>
            </a:extLst>
          </p:cNvPr>
          <p:cNvSpPr txBox="1"/>
          <p:nvPr/>
        </p:nvSpPr>
        <p:spPr>
          <a:xfrm>
            <a:off x="3564083" y="4860280"/>
            <a:ext cx="3859865" cy="715581"/>
          </a:xfrm>
          <a:prstGeom prst="rect">
            <a:avLst/>
          </a:prstGeom>
          <a:noFill/>
        </p:spPr>
        <p:txBody>
          <a:bodyPr wrap="square" rtlCol="0">
            <a:spAutoFit/>
          </a:bodyPr>
          <a:lstStyle/>
          <a:p>
            <a:pPr defTabSz="342900"/>
            <a:r>
              <a:rPr lang="en-US" sz="1350" dirty="0">
                <a:solidFill>
                  <a:prstClr val="black"/>
                </a:solidFill>
                <a:latin typeface="Trebuchet MS" panose="020B0603020202020204"/>
              </a:rPr>
              <a:t>*Start having conversations with your sons and daughters about consent and physical intimacy today!</a:t>
            </a:r>
          </a:p>
        </p:txBody>
      </p:sp>
    </p:spTree>
    <p:extLst>
      <p:ext uri="{BB962C8B-B14F-4D97-AF65-F5344CB8AC3E}">
        <p14:creationId xmlns:p14="http://schemas.microsoft.com/office/powerpoint/2010/main" val="1421694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71" y="-21392"/>
            <a:ext cx="8772781" cy="1982928"/>
          </a:xfrm>
        </p:spPr>
        <p:txBody>
          <a:bodyPr>
            <a:normAutofit/>
          </a:bodyPr>
          <a:lstStyle/>
          <a:p>
            <a:pPr algn="ctr"/>
            <a:r>
              <a:rPr lang="en-US" sz="4000" b="1" i="1" dirty="0">
                <a:latin typeface="Cambria" panose="02040503050406030204" pitchFamily="18" charset="0"/>
              </a:rPr>
              <a:t>Promoting Student Well-Being</a:t>
            </a:r>
            <a:endParaRPr lang="en-US" b="1" dirty="0">
              <a:latin typeface="Cambria" panose="02040503050406030204" pitchFamily="18" charset="0"/>
            </a:endParaRPr>
          </a:p>
        </p:txBody>
      </p:sp>
      <p:sp>
        <p:nvSpPr>
          <p:cNvPr id="3" name="Text Placeholder 2"/>
          <p:cNvSpPr>
            <a:spLocks noGrp="1"/>
          </p:cNvSpPr>
          <p:nvPr>
            <p:ph type="body" idx="1"/>
          </p:nvPr>
        </p:nvSpPr>
        <p:spPr>
          <a:xfrm>
            <a:off x="304800" y="2262236"/>
            <a:ext cx="8663352" cy="3759200"/>
          </a:xfrm>
        </p:spPr>
        <p:txBody>
          <a:bodyPr>
            <a:noAutofit/>
          </a:bodyPr>
          <a:lstStyle/>
          <a:p>
            <a:pPr algn="ctr"/>
            <a:r>
              <a:rPr lang="en-US" sz="2400" u="sng" dirty="0">
                <a:latin typeface="Cambria" panose="02040503050406030204" pitchFamily="18" charset="0"/>
              </a:rPr>
              <a:t>Panelists</a:t>
            </a:r>
            <a:r>
              <a:rPr lang="en-US" sz="2400" dirty="0">
                <a:latin typeface="Cambria" panose="02040503050406030204" pitchFamily="18" charset="0"/>
              </a:rPr>
              <a:t>: </a:t>
            </a:r>
          </a:p>
          <a:p>
            <a:pPr algn="ctr"/>
            <a:endParaRPr lang="en-US" sz="800" dirty="0">
              <a:latin typeface="Cambria" panose="02040503050406030204" pitchFamily="18" charset="0"/>
            </a:endParaRPr>
          </a:p>
          <a:p>
            <a:pPr algn="ctr"/>
            <a:r>
              <a:rPr lang="en-US" sz="2400" dirty="0">
                <a:latin typeface="Cambria" panose="02040503050406030204" pitchFamily="18" charset="0"/>
              </a:rPr>
              <a:t>Corinne Fogg, Stone Ridge School of the Sacred Heart</a:t>
            </a:r>
          </a:p>
          <a:p>
            <a:pPr algn="ctr"/>
            <a:endParaRPr lang="en-US" sz="800" dirty="0">
              <a:latin typeface="Cambria" panose="02040503050406030204" pitchFamily="18" charset="0"/>
            </a:endParaRPr>
          </a:p>
          <a:p>
            <a:pPr algn="ctr"/>
            <a:r>
              <a:rPr lang="en-US" sz="2400" dirty="0">
                <a:latin typeface="Cambria" panose="02040503050406030204" pitchFamily="18" charset="0"/>
              </a:rPr>
              <a:t>Kiki Davis, St. Stephen’s &amp; St. Agnes School</a:t>
            </a:r>
          </a:p>
          <a:p>
            <a:pPr algn="ctr"/>
            <a:endParaRPr lang="en-US" sz="800" dirty="0">
              <a:latin typeface="Cambria" panose="02040503050406030204" pitchFamily="18" charset="0"/>
            </a:endParaRPr>
          </a:p>
          <a:p>
            <a:pPr algn="ctr"/>
            <a:r>
              <a:rPr lang="en-US" sz="2400" dirty="0">
                <a:latin typeface="Cambria" panose="02040503050406030204" pitchFamily="18" charset="0"/>
              </a:rPr>
              <a:t>Heidi Greenhalgh, Georgetown Visitation Preparatory School</a:t>
            </a:r>
          </a:p>
          <a:p>
            <a:pPr algn="ctr"/>
            <a:endParaRPr lang="en-US" sz="800" dirty="0">
              <a:latin typeface="Cambria" panose="02040503050406030204" pitchFamily="18" charset="0"/>
            </a:endParaRPr>
          </a:p>
          <a:p>
            <a:pPr algn="ctr"/>
            <a:r>
              <a:rPr lang="en-US" sz="2400" dirty="0">
                <a:latin typeface="Cambria" panose="02040503050406030204" pitchFamily="18" charset="0"/>
              </a:rPr>
              <a:t>John Bellaschi, Landon School</a:t>
            </a:r>
          </a:p>
          <a:p>
            <a:pPr algn="ctr"/>
            <a:endParaRPr lang="en-US" sz="800" dirty="0">
              <a:latin typeface="Cambria" panose="02040503050406030204" pitchFamily="18" charset="0"/>
            </a:endParaRPr>
          </a:p>
          <a:p>
            <a:pPr algn="ctr"/>
            <a:r>
              <a:rPr lang="en-US" sz="2400" dirty="0">
                <a:latin typeface="Cambria" panose="02040503050406030204" pitchFamily="18" charset="0"/>
              </a:rPr>
              <a:t>Phyllis Fagell, Sheridan School</a:t>
            </a:r>
          </a:p>
          <a:p>
            <a:pPr algn="ctr"/>
            <a:endParaRPr lang="en-US" sz="800" dirty="0">
              <a:latin typeface="Cambria" panose="02040503050406030204" pitchFamily="18" charset="0"/>
            </a:endParaRPr>
          </a:p>
          <a:p>
            <a:pPr algn="ctr"/>
            <a:r>
              <a:rPr lang="en-US" sz="2400" dirty="0">
                <a:latin typeface="Cambria" panose="02040503050406030204" pitchFamily="18" charset="0"/>
              </a:rPr>
              <a:t>Barbara Huth, Common Sense Media</a:t>
            </a:r>
          </a:p>
        </p:txBody>
      </p:sp>
      <p:sp>
        <p:nvSpPr>
          <p:cNvPr id="4" name="TextBox 3"/>
          <p:cNvSpPr txBox="1"/>
          <p:nvPr/>
        </p:nvSpPr>
        <p:spPr>
          <a:xfrm>
            <a:off x="3240450" y="381000"/>
            <a:ext cx="2406077" cy="523220"/>
          </a:xfrm>
          <a:prstGeom prst="rect">
            <a:avLst/>
          </a:prstGeom>
          <a:noFill/>
        </p:spPr>
        <p:txBody>
          <a:bodyPr wrap="none" rtlCol="0">
            <a:spAutoFit/>
          </a:bodyPr>
          <a:lstStyle/>
          <a:p>
            <a:pPr algn="ctr"/>
            <a:r>
              <a:rPr lang="en-US" sz="2800" b="1" dirty="0">
                <a:latin typeface="Cambria"/>
                <a:cs typeface="Cambria"/>
              </a:rPr>
              <a:t>Welcome to</a:t>
            </a:r>
            <a:r>
              <a:rPr lang="is-IS" sz="2800" b="1" dirty="0">
                <a:latin typeface="Cambria"/>
                <a:cs typeface="Cambria"/>
              </a:rPr>
              <a:t>…</a:t>
            </a:r>
            <a:r>
              <a:rPr lang="en-US" sz="2800" b="1" dirty="0">
                <a:latin typeface="Cambria"/>
                <a:cs typeface="Cambria"/>
              </a:rPr>
              <a:t> </a:t>
            </a:r>
          </a:p>
        </p:txBody>
      </p:sp>
    </p:spTree>
    <p:extLst>
      <p:ext uri="{BB962C8B-B14F-4D97-AF65-F5344CB8AC3E}">
        <p14:creationId xmlns:p14="http://schemas.microsoft.com/office/powerpoint/2010/main" val="399023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12E946-C058-B54B-BC19-52150D158143}"/>
              </a:ext>
            </a:extLst>
          </p:cNvPr>
          <p:cNvSpPr txBox="1"/>
          <p:nvPr/>
        </p:nvSpPr>
        <p:spPr>
          <a:xfrm>
            <a:off x="2407570" y="1611705"/>
            <a:ext cx="2693366" cy="461665"/>
          </a:xfrm>
          <a:prstGeom prst="rect">
            <a:avLst/>
          </a:prstGeom>
          <a:noFill/>
        </p:spPr>
        <p:txBody>
          <a:bodyPr wrap="none" rtlCol="0">
            <a:spAutoFit/>
          </a:bodyPr>
          <a:lstStyle/>
          <a:p>
            <a:pPr defTabSz="342900"/>
            <a:r>
              <a:rPr lang="en-US" sz="2400" b="1" dirty="0">
                <a:solidFill>
                  <a:prstClr val="black"/>
                </a:solidFill>
                <a:latin typeface="Trebuchet MS" panose="020B0603020202020204"/>
              </a:rPr>
              <a:t>Program Planning</a:t>
            </a:r>
          </a:p>
        </p:txBody>
      </p:sp>
      <p:sp>
        <p:nvSpPr>
          <p:cNvPr id="3" name="TextBox 2">
            <a:extLst>
              <a:ext uri="{FF2B5EF4-FFF2-40B4-BE49-F238E27FC236}">
                <a16:creationId xmlns:a16="http://schemas.microsoft.com/office/drawing/2014/main" id="{EEBA4347-4A17-7F47-8AED-0BDC3F58177C}"/>
              </a:ext>
            </a:extLst>
          </p:cNvPr>
          <p:cNvSpPr txBox="1"/>
          <p:nvPr/>
        </p:nvSpPr>
        <p:spPr>
          <a:xfrm>
            <a:off x="2407571" y="2243734"/>
            <a:ext cx="2604752" cy="1384995"/>
          </a:xfrm>
          <a:prstGeom prst="rect">
            <a:avLst/>
          </a:prstGeom>
          <a:noFill/>
        </p:spPr>
        <p:txBody>
          <a:bodyPr wrap="none" rtlCol="0">
            <a:spAutoFit/>
          </a:bodyPr>
          <a:lstStyle/>
          <a:p>
            <a:pPr marL="257175" indent="-257175" defTabSz="342900">
              <a:buFont typeface="Wingdings" pitchFamily="2" charset="2"/>
              <a:buChar char="§"/>
            </a:pPr>
            <a:r>
              <a:rPr lang="en-US" sz="2100" dirty="0">
                <a:solidFill>
                  <a:prstClr val="black"/>
                </a:solidFill>
                <a:latin typeface="Trebuchet MS" panose="020B0603020202020204"/>
              </a:rPr>
              <a:t>Needs Assessment</a:t>
            </a:r>
          </a:p>
          <a:p>
            <a:pPr marL="257175" indent="-257175" defTabSz="342900">
              <a:buFont typeface="Wingdings" pitchFamily="2" charset="2"/>
              <a:buChar char="§"/>
            </a:pPr>
            <a:r>
              <a:rPr lang="en-US" sz="2100" dirty="0">
                <a:solidFill>
                  <a:prstClr val="black"/>
                </a:solidFill>
                <a:latin typeface="Trebuchet MS" panose="020B0603020202020204"/>
              </a:rPr>
              <a:t>Program Planning</a:t>
            </a:r>
          </a:p>
          <a:p>
            <a:pPr marL="257175" indent="-257175" defTabSz="342900">
              <a:buFont typeface="Wingdings" pitchFamily="2" charset="2"/>
              <a:buChar char="§"/>
            </a:pPr>
            <a:r>
              <a:rPr lang="en-US" sz="2100" dirty="0">
                <a:solidFill>
                  <a:prstClr val="black"/>
                </a:solidFill>
                <a:latin typeface="Trebuchet MS" panose="020B0603020202020204"/>
              </a:rPr>
              <a:t>Implementation</a:t>
            </a:r>
          </a:p>
          <a:p>
            <a:pPr marL="257175" indent="-257175" defTabSz="342900">
              <a:buFont typeface="Wingdings" pitchFamily="2" charset="2"/>
              <a:buChar char="§"/>
            </a:pPr>
            <a:r>
              <a:rPr lang="en-US" sz="2100" dirty="0">
                <a:solidFill>
                  <a:prstClr val="black"/>
                </a:solidFill>
                <a:latin typeface="Trebuchet MS" panose="020B0603020202020204"/>
              </a:rPr>
              <a:t>Evaluation</a:t>
            </a:r>
          </a:p>
        </p:txBody>
      </p:sp>
      <p:sp>
        <p:nvSpPr>
          <p:cNvPr id="4" name="TextBox 3">
            <a:extLst>
              <a:ext uri="{FF2B5EF4-FFF2-40B4-BE49-F238E27FC236}">
                <a16:creationId xmlns:a16="http://schemas.microsoft.com/office/drawing/2014/main" id="{BBD5EABB-2F2B-4643-83CB-15B9CEE8A6FA}"/>
              </a:ext>
            </a:extLst>
          </p:cNvPr>
          <p:cNvSpPr txBox="1"/>
          <p:nvPr/>
        </p:nvSpPr>
        <p:spPr>
          <a:xfrm>
            <a:off x="510355" y="5348362"/>
            <a:ext cx="3012164" cy="507831"/>
          </a:xfrm>
          <a:prstGeom prst="rect">
            <a:avLst/>
          </a:prstGeom>
          <a:noFill/>
        </p:spPr>
        <p:txBody>
          <a:bodyPr wrap="square" rtlCol="0">
            <a:spAutoFit/>
          </a:bodyPr>
          <a:lstStyle/>
          <a:p>
            <a:pPr defTabSz="342900"/>
            <a:r>
              <a:rPr lang="en-US" sz="1350" dirty="0">
                <a:solidFill>
                  <a:prstClr val="black"/>
                </a:solidFill>
                <a:latin typeface="Trebuchet MS" panose="020B0603020202020204"/>
              </a:rPr>
              <a:t>Tools:</a:t>
            </a:r>
            <a:br>
              <a:rPr lang="en-US" sz="1350" dirty="0">
                <a:solidFill>
                  <a:prstClr val="black"/>
                </a:solidFill>
                <a:latin typeface="Trebuchet MS" panose="020B0603020202020204"/>
              </a:rPr>
            </a:br>
            <a:r>
              <a:rPr lang="en-US" sz="1350" dirty="0">
                <a:solidFill>
                  <a:prstClr val="black"/>
                </a:solidFill>
                <a:latin typeface="Trebuchet MS" panose="020B0603020202020204"/>
              </a:rPr>
              <a:t>Community Tool box and CDC SHI </a:t>
            </a:r>
          </a:p>
        </p:txBody>
      </p:sp>
      <p:pic>
        <p:nvPicPr>
          <p:cNvPr id="5" name="Picture 4">
            <a:extLst>
              <a:ext uri="{FF2B5EF4-FFF2-40B4-BE49-F238E27FC236}">
                <a16:creationId xmlns:a16="http://schemas.microsoft.com/office/drawing/2014/main" id="{A24E19EE-6D64-264F-93D2-25F7415719C0}"/>
              </a:ext>
            </a:extLst>
          </p:cNvPr>
          <p:cNvPicPr>
            <a:picLocks noChangeAspect="1"/>
          </p:cNvPicPr>
          <p:nvPr/>
        </p:nvPicPr>
        <p:blipFill>
          <a:blip r:embed="rId2"/>
          <a:stretch>
            <a:fillRect/>
          </a:stretch>
        </p:blipFill>
        <p:spPr>
          <a:xfrm>
            <a:off x="1871607" y="3840999"/>
            <a:ext cx="1742716" cy="1626603"/>
          </a:xfrm>
          <a:prstGeom prst="rect">
            <a:avLst/>
          </a:prstGeom>
        </p:spPr>
      </p:pic>
      <p:pic>
        <p:nvPicPr>
          <p:cNvPr id="7" name="Picture 6">
            <a:extLst>
              <a:ext uri="{FF2B5EF4-FFF2-40B4-BE49-F238E27FC236}">
                <a16:creationId xmlns:a16="http://schemas.microsoft.com/office/drawing/2014/main" id="{CC6C3DCE-F228-3248-B073-A756A3026546}"/>
              </a:ext>
            </a:extLst>
          </p:cNvPr>
          <p:cNvPicPr>
            <a:picLocks noChangeAspect="1"/>
          </p:cNvPicPr>
          <p:nvPr/>
        </p:nvPicPr>
        <p:blipFill>
          <a:blip r:embed="rId3"/>
          <a:stretch>
            <a:fillRect/>
          </a:stretch>
        </p:blipFill>
        <p:spPr>
          <a:xfrm>
            <a:off x="4572000" y="3486402"/>
            <a:ext cx="2305050" cy="1981200"/>
          </a:xfrm>
          <a:prstGeom prst="rect">
            <a:avLst/>
          </a:prstGeom>
        </p:spPr>
      </p:pic>
    </p:spTree>
    <p:extLst>
      <p:ext uri="{BB962C8B-B14F-4D97-AF65-F5344CB8AC3E}">
        <p14:creationId xmlns:p14="http://schemas.microsoft.com/office/powerpoint/2010/main" val="4063542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F308AD-CF60-C544-B6BC-83ADF995125F}"/>
              </a:ext>
            </a:extLst>
          </p:cNvPr>
          <p:cNvSpPr/>
          <p:nvPr/>
        </p:nvSpPr>
        <p:spPr>
          <a:xfrm>
            <a:off x="1808758" y="1291056"/>
            <a:ext cx="4818627" cy="369332"/>
          </a:xfrm>
          <a:prstGeom prst="rect">
            <a:avLst/>
          </a:prstGeom>
        </p:spPr>
        <p:txBody>
          <a:bodyPr wrap="none">
            <a:spAutoFit/>
          </a:bodyPr>
          <a:lstStyle/>
          <a:p>
            <a:pPr defTabSz="342900"/>
            <a:r>
              <a:rPr lang="en-US" b="1" dirty="0">
                <a:solidFill>
                  <a:prstClr val="black"/>
                </a:solidFill>
                <a:latin typeface="Trebuchet MS" panose="020B0603020202020204"/>
              </a:rPr>
              <a:t>Creating a Culture of Wellness at Visitation</a:t>
            </a:r>
          </a:p>
        </p:txBody>
      </p:sp>
      <p:sp>
        <p:nvSpPr>
          <p:cNvPr id="3" name="TextBox 2">
            <a:extLst>
              <a:ext uri="{FF2B5EF4-FFF2-40B4-BE49-F238E27FC236}">
                <a16:creationId xmlns:a16="http://schemas.microsoft.com/office/drawing/2014/main" id="{FAA48C7F-EE45-3B45-8B3F-D5EC0137DC69}"/>
              </a:ext>
            </a:extLst>
          </p:cNvPr>
          <p:cNvSpPr txBox="1"/>
          <p:nvPr/>
        </p:nvSpPr>
        <p:spPr>
          <a:xfrm>
            <a:off x="3014431" y="1604214"/>
            <a:ext cx="2545890" cy="600164"/>
          </a:xfrm>
          <a:prstGeom prst="rect">
            <a:avLst/>
          </a:prstGeom>
          <a:noFill/>
        </p:spPr>
        <p:txBody>
          <a:bodyPr wrap="none" rtlCol="0">
            <a:spAutoFit/>
          </a:bodyPr>
          <a:lstStyle/>
          <a:p>
            <a:pPr defTabSz="342900"/>
            <a:r>
              <a:rPr lang="en-US" dirty="0">
                <a:solidFill>
                  <a:prstClr val="black"/>
                </a:solidFill>
                <a:latin typeface="Trebuchet MS" panose="020B0603020202020204"/>
              </a:rPr>
              <a:t>Health Communication</a:t>
            </a:r>
          </a:p>
          <a:p>
            <a:pPr algn="ctr" defTabSz="342900"/>
            <a:r>
              <a:rPr lang="en-US" sz="1500" dirty="0">
                <a:solidFill>
                  <a:prstClr val="black"/>
                </a:solidFill>
                <a:latin typeface="Trebuchet MS" panose="020B0603020202020204"/>
              </a:rPr>
              <a:t>Free!</a:t>
            </a:r>
          </a:p>
        </p:txBody>
      </p:sp>
      <p:sp>
        <p:nvSpPr>
          <p:cNvPr id="16" name="TextBox 15">
            <a:extLst>
              <a:ext uri="{FF2B5EF4-FFF2-40B4-BE49-F238E27FC236}">
                <a16:creationId xmlns:a16="http://schemas.microsoft.com/office/drawing/2014/main" id="{8C9F1454-B8C2-0D42-89F6-4FF55496C5BC}"/>
              </a:ext>
            </a:extLst>
          </p:cNvPr>
          <p:cNvSpPr txBox="1"/>
          <p:nvPr/>
        </p:nvSpPr>
        <p:spPr>
          <a:xfrm>
            <a:off x="3103338" y="2231422"/>
            <a:ext cx="2680862" cy="3000821"/>
          </a:xfrm>
          <a:prstGeom prst="rect">
            <a:avLst/>
          </a:prstGeom>
          <a:noFill/>
        </p:spPr>
        <p:txBody>
          <a:bodyPr wrap="none" rtlCol="0">
            <a:spAutoFit/>
          </a:bodyPr>
          <a:lstStyle/>
          <a:p>
            <a:pPr marL="214313" indent="-214313" defTabSz="342900">
              <a:buFont typeface="Arial" panose="020B0604020202020204" pitchFamily="34" charset="0"/>
              <a:buChar char="•"/>
            </a:pPr>
            <a:r>
              <a:rPr lang="en-US" sz="2100" dirty="0">
                <a:solidFill>
                  <a:prstClr val="black"/>
                </a:solidFill>
                <a:latin typeface="Trebuchet MS" panose="020B0603020202020204"/>
              </a:rPr>
              <a:t>Posters</a:t>
            </a:r>
          </a:p>
          <a:p>
            <a:pPr marL="214313" indent="-214313" defTabSz="342900">
              <a:buFont typeface="Arial" panose="020B0604020202020204" pitchFamily="34" charset="0"/>
              <a:buChar char="•"/>
            </a:pPr>
            <a:r>
              <a:rPr lang="en-US" sz="2100" dirty="0">
                <a:solidFill>
                  <a:prstClr val="black"/>
                </a:solidFill>
                <a:latin typeface="Trebuchet MS" panose="020B0603020202020204"/>
              </a:rPr>
              <a:t>Emails</a:t>
            </a:r>
          </a:p>
          <a:p>
            <a:pPr marL="214313" indent="-214313" defTabSz="342900">
              <a:buFont typeface="Arial" panose="020B0604020202020204" pitchFamily="34" charset="0"/>
              <a:buChar char="•"/>
            </a:pPr>
            <a:r>
              <a:rPr lang="en-US" sz="2100" dirty="0">
                <a:solidFill>
                  <a:prstClr val="black"/>
                </a:solidFill>
                <a:latin typeface="Trebuchet MS" panose="020B0603020202020204"/>
              </a:rPr>
              <a:t>Newsletters</a:t>
            </a:r>
          </a:p>
          <a:p>
            <a:pPr marL="214313" indent="-214313" defTabSz="342900">
              <a:buFont typeface="Arial" panose="020B0604020202020204" pitchFamily="34" charset="0"/>
              <a:buChar char="•"/>
            </a:pPr>
            <a:r>
              <a:rPr lang="en-US" sz="2100" dirty="0">
                <a:solidFill>
                  <a:prstClr val="black"/>
                </a:solidFill>
                <a:latin typeface="Trebuchet MS" panose="020B0603020202020204"/>
              </a:rPr>
              <a:t>School paper</a:t>
            </a:r>
          </a:p>
          <a:p>
            <a:pPr marL="214313" indent="-214313" defTabSz="342900">
              <a:buFont typeface="Arial" panose="020B0604020202020204" pitchFamily="34" charset="0"/>
              <a:buChar char="•"/>
            </a:pPr>
            <a:r>
              <a:rPr lang="en-US" sz="2100" dirty="0">
                <a:solidFill>
                  <a:prstClr val="black"/>
                </a:solidFill>
                <a:latin typeface="Trebuchet MS" panose="020B0603020202020204"/>
              </a:rPr>
              <a:t>Assemblies</a:t>
            </a:r>
          </a:p>
          <a:p>
            <a:pPr marL="214313" indent="-214313" defTabSz="342900">
              <a:buFont typeface="Arial" panose="020B0604020202020204" pitchFamily="34" charset="0"/>
              <a:buChar char="•"/>
            </a:pPr>
            <a:r>
              <a:rPr lang="en-US" sz="2100" dirty="0" err="1">
                <a:solidFill>
                  <a:prstClr val="black"/>
                </a:solidFill>
                <a:latin typeface="Trebuchet MS" panose="020B0603020202020204"/>
              </a:rPr>
              <a:t>Vidigami</a:t>
            </a:r>
            <a:endParaRPr lang="en-US" sz="2100" dirty="0">
              <a:solidFill>
                <a:prstClr val="black"/>
              </a:solidFill>
              <a:latin typeface="Trebuchet MS" panose="020B0603020202020204"/>
            </a:endParaRPr>
          </a:p>
          <a:p>
            <a:pPr marL="214313" indent="-214313" defTabSz="342900">
              <a:buFont typeface="Arial" panose="020B0604020202020204" pitchFamily="34" charset="0"/>
              <a:buChar char="•"/>
            </a:pPr>
            <a:r>
              <a:rPr lang="en-US" sz="2100" dirty="0">
                <a:solidFill>
                  <a:prstClr val="black"/>
                </a:solidFill>
                <a:latin typeface="Trebuchet MS" panose="020B0603020202020204"/>
              </a:rPr>
              <a:t>Student Leaders</a:t>
            </a:r>
          </a:p>
          <a:p>
            <a:pPr marL="214313" indent="-214313" defTabSz="342900">
              <a:buFont typeface="Arial" panose="020B0604020202020204" pitchFamily="34" charset="0"/>
              <a:buChar char="•"/>
            </a:pPr>
            <a:r>
              <a:rPr lang="en-US" sz="2100" dirty="0">
                <a:solidFill>
                  <a:prstClr val="black"/>
                </a:solidFill>
                <a:latin typeface="Trebuchet MS" panose="020B0603020202020204"/>
              </a:rPr>
              <a:t>Government Flyers</a:t>
            </a:r>
          </a:p>
          <a:p>
            <a:pPr marL="214313" indent="-214313" defTabSz="342900">
              <a:buFont typeface="Arial" panose="020B0604020202020204" pitchFamily="34" charset="0"/>
              <a:buChar char="•"/>
            </a:pPr>
            <a:r>
              <a:rPr lang="en-US" sz="2100" dirty="0">
                <a:solidFill>
                  <a:prstClr val="black"/>
                </a:solidFill>
                <a:latin typeface="Trebuchet MS" panose="020B0603020202020204"/>
              </a:rPr>
              <a:t>Social media</a:t>
            </a:r>
          </a:p>
        </p:txBody>
      </p:sp>
      <p:pic>
        <p:nvPicPr>
          <p:cNvPr id="14" name="Picture 13">
            <a:extLst>
              <a:ext uri="{FF2B5EF4-FFF2-40B4-BE49-F238E27FC236}">
                <a16:creationId xmlns:a16="http://schemas.microsoft.com/office/drawing/2014/main" id="{D04636F2-7A15-8041-9940-9970C90D624C}"/>
              </a:ext>
            </a:extLst>
          </p:cNvPr>
          <p:cNvPicPr>
            <a:picLocks noChangeAspect="1"/>
          </p:cNvPicPr>
          <p:nvPr/>
        </p:nvPicPr>
        <p:blipFill>
          <a:blip r:embed="rId2"/>
          <a:stretch>
            <a:fillRect/>
          </a:stretch>
        </p:blipFill>
        <p:spPr>
          <a:xfrm>
            <a:off x="550718" y="4760875"/>
            <a:ext cx="1987935" cy="957154"/>
          </a:xfrm>
          <a:prstGeom prst="rect">
            <a:avLst/>
          </a:prstGeom>
        </p:spPr>
      </p:pic>
      <p:pic>
        <p:nvPicPr>
          <p:cNvPr id="18" name="Picture 17">
            <a:extLst>
              <a:ext uri="{FF2B5EF4-FFF2-40B4-BE49-F238E27FC236}">
                <a16:creationId xmlns:a16="http://schemas.microsoft.com/office/drawing/2014/main" id="{29FC01EC-D65F-5849-B88C-05D80C94C1D9}"/>
              </a:ext>
            </a:extLst>
          </p:cNvPr>
          <p:cNvPicPr>
            <a:picLocks noChangeAspect="1"/>
          </p:cNvPicPr>
          <p:nvPr/>
        </p:nvPicPr>
        <p:blipFill>
          <a:blip r:embed="rId3"/>
          <a:stretch>
            <a:fillRect/>
          </a:stretch>
        </p:blipFill>
        <p:spPr>
          <a:xfrm>
            <a:off x="6580786" y="2924650"/>
            <a:ext cx="1562554" cy="1435680"/>
          </a:xfrm>
          <a:prstGeom prst="rect">
            <a:avLst/>
          </a:prstGeom>
        </p:spPr>
      </p:pic>
      <p:pic>
        <p:nvPicPr>
          <p:cNvPr id="19" name="Picture 18">
            <a:extLst>
              <a:ext uri="{FF2B5EF4-FFF2-40B4-BE49-F238E27FC236}">
                <a16:creationId xmlns:a16="http://schemas.microsoft.com/office/drawing/2014/main" id="{8A80FEED-BDD2-714B-90E3-8263858D94F4}"/>
              </a:ext>
            </a:extLst>
          </p:cNvPr>
          <p:cNvPicPr>
            <a:picLocks noChangeAspect="1"/>
          </p:cNvPicPr>
          <p:nvPr/>
        </p:nvPicPr>
        <p:blipFill>
          <a:blip r:embed="rId4"/>
          <a:stretch>
            <a:fillRect/>
          </a:stretch>
        </p:blipFill>
        <p:spPr>
          <a:xfrm>
            <a:off x="658890" y="1892755"/>
            <a:ext cx="1326724" cy="2063792"/>
          </a:xfrm>
          <a:prstGeom prst="rect">
            <a:avLst/>
          </a:prstGeom>
        </p:spPr>
      </p:pic>
    </p:spTree>
    <p:extLst>
      <p:ext uri="{BB962C8B-B14F-4D97-AF65-F5344CB8AC3E}">
        <p14:creationId xmlns:p14="http://schemas.microsoft.com/office/powerpoint/2010/main" val="2974701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35526A-A446-8446-843F-A7EA7CD295D9}"/>
              </a:ext>
            </a:extLst>
          </p:cNvPr>
          <p:cNvSpPr/>
          <p:nvPr/>
        </p:nvSpPr>
        <p:spPr>
          <a:xfrm>
            <a:off x="1110386" y="1257175"/>
            <a:ext cx="6190797" cy="369332"/>
          </a:xfrm>
          <a:prstGeom prst="rect">
            <a:avLst/>
          </a:prstGeom>
        </p:spPr>
        <p:txBody>
          <a:bodyPr wrap="none">
            <a:spAutoFit/>
          </a:bodyPr>
          <a:lstStyle/>
          <a:p>
            <a:pPr algn="ctr" defTabSz="342900"/>
            <a:r>
              <a:rPr lang="en-US" b="1" dirty="0">
                <a:solidFill>
                  <a:prstClr val="black"/>
                </a:solidFill>
                <a:latin typeface="Trebuchet MS" panose="020B0603020202020204"/>
              </a:rPr>
              <a:t>Promoting Physical Well-Being at Georgetown Visitation</a:t>
            </a:r>
          </a:p>
        </p:txBody>
      </p:sp>
      <p:sp>
        <p:nvSpPr>
          <p:cNvPr id="4" name="TextBox 3">
            <a:extLst>
              <a:ext uri="{FF2B5EF4-FFF2-40B4-BE49-F238E27FC236}">
                <a16:creationId xmlns:a16="http://schemas.microsoft.com/office/drawing/2014/main" id="{0BB27EF7-E5BA-0C47-835F-D87A41E8EB93}"/>
              </a:ext>
            </a:extLst>
          </p:cNvPr>
          <p:cNvSpPr txBox="1"/>
          <p:nvPr/>
        </p:nvSpPr>
        <p:spPr>
          <a:xfrm>
            <a:off x="1504766" y="1796954"/>
            <a:ext cx="5256504" cy="507831"/>
          </a:xfrm>
          <a:prstGeom prst="rect">
            <a:avLst/>
          </a:prstGeom>
          <a:noFill/>
        </p:spPr>
        <p:txBody>
          <a:bodyPr wrap="none" rtlCol="0">
            <a:spAutoFit/>
          </a:bodyPr>
          <a:lstStyle/>
          <a:p>
            <a:pPr defTabSz="342900"/>
            <a:r>
              <a:rPr lang="en-US" sz="2700" b="1" dirty="0">
                <a:solidFill>
                  <a:prstClr val="black"/>
                </a:solidFill>
                <a:latin typeface="Trebuchet MS" panose="020B0603020202020204"/>
              </a:rPr>
              <a:t>Bright Futures Workshop Series</a:t>
            </a:r>
          </a:p>
        </p:txBody>
      </p:sp>
      <p:sp>
        <p:nvSpPr>
          <p:cNvPr id="5" name="TextBox 4">
            <a:extLst>
              <a:ext uri="{FF2B5EF4-FFF2-40B4-BE49-F238E27FC236}">
                <a16:creationId xmlns:a16="http://schemas.microsoft.com/office/drawing/2014/main" id="{89EC7DC3-92F9-9043-A95F-7B4AB4BDCDA4}"/>
              </a:ext>
            </a:extLst>
          </p:cNvPr>
          <p:cNvSpPr txBox="1"/>
          <p:nvPr/>
        </p:nvSpPr>
        <p:spPr>
          <a:xfrm>
            <a:off x="2651783" y="2344760"/>
            <a:ext cx="2507481" cy="2677656"/>
          </a:xfrm>
          <a:prstGeom prst="rect">
            <a:avLst/>
          </a:prstGeom>
          <a:noFill/>
        </p:spPr>
        <p:txBody>
          <a:bodyPr wrap="none" rtlCol="0">
            <a:spAutoFit/>
          </a:bodyPr>
          <a:lstStyle/>
          <a:p>
            <a:pPr algn="ctr" defTabSz="342900"/>
            <a:r>
              <a:rPr lang="en-US" dirty="0">
                <a:solidFill>
                  <a:prstClr val="black"/>
                </a:solidFill>
                <a:latin typeface="Trebuchet MS" panose="020B0603020202020204"/>
              </a:rPr>
              <a:t>Do the Shift</a:t>
            </a:r>
          </a:p>
          <a:p>
            <a:pPr algn="ctr" defTabSz="342900"/>
            <a:r>
              <a:rPr lang="en-US" sz="1200" dirty="0">
                <a:solidFill>
                  <a:prstClr val="black"/>
                </a:solidFill>
                <a:latin typeface="Trebuchet MS" panose="020B0603020202020204"/>
              </a:rPr>
              <a:t>Health Eating Patterns</a:t>
            </a:r>
          </a:p>
          <a:p>
            <a:pPr algn="ctr" defTabSz="342900"/>
            <a:r>
              <a:rPr lang="en-US" dirty="0">
                <a:solidFill>
                  <a:prstClr val="black"/>
                </a:solidFill>
                <a:latin typeface="Trebuchet MS" panose="020B0603020202020204"/>
              </a:rPr>
              <a:t>Sleep Matters</a:t>
            </a:r>
          </a:p>
          <a:p>
            <a:pPr algn="ctr" defTabSz="342900"/>
            <a:r>
              <a:rPr lang="en-US" sz="1200" dirty="0">
                <a:solidFill>
                  <a:prstClr val="black"/>
                </a:solidFill>
                <a:latin typeface="Trebuchet MS" panose="020B0603020202020204"/>
              </a:rPr>
              <a:t>Sleep Hygiene</a:t>
            </a:r>
          </a:p>
          <a:p>
            <a:pPr algn="ctr" defTabSz="342900"/>
            <a:r>
              <a:rPr lang="en-US" dirty="0">
                <a:solidFill>
                  <a:prstClr val="black"/>
                </a:solidFill>
                <a:latin typeface="Trebuchet MS" panose="020B0603020202020204"/>
              </a:rPr>
              <a:t>Just Keep Moving</a:t>
            </a:r>
          </a:p>
          <a:p>
            <a:pPr algn="ctr" defTabSz="342900"/>
            <a:r>
              <a:rPr lang="en-US" sz="1200" dirty="0">
                <a:solidFill>
                  <a:prstClr val="black"/>
                </a:solidFill>
                <a:latin typeface="Trebuchet MS" panose="020B0603020202020204"/>
              </a:rPr>
              <a:t>Physical Activity</a:t>
            </a:r>
          </a:p>
          <a:p>
            <a:pPr algn="ctr" defTabSz="342900"/>
            <a:r>
              <a:rPr lang="en-US" dirty="0">
                <a:solidFill>
                  <a:prstClr val="black"/>
                </a:solidFill>
                <a:latin typeface="Trebuchet MS" panose="020B0603020202020204"/>
              </a:rPr>
              <a:t>Find Your Anchor</a:t>
            </a:r>
          </a:p>
          <a:p>
            <a:pPr algn="ctr" defTabSz="342900"/>
            <a:r>
              <a:rPr lang="en-US" sz="1200" dirty="0">
                <a:solidFill>
                  <a:prstClr val="black"/>
                </a:solidFill>
                <a:latin typeface="Trebuchet MS" panose="020B0603020202020204"/>
              </a:rPr>
              <a:t>Mindfulness</a:t>
            </a:r>
          </a:p>
          <a:p>
            <a:pPr algn="ctr" defTabSz="342900"/>
            <a:r>
              <a:rPr lang="en-US" dirty="0">
                <a:solidFill>
                  <a:prstClr val="black"/>
                </a:solidFill>
                <a:latin typeface="Trebuchet MS" panose="020B0603020202020204"/>
              </a:rPr>
              <a:t>No Thanks, I’m Good</a:t>
            </a:r>
          </a:p>
          <a:p>
            <a:pPr algn="ctr" defTabSz="342900"/>
            <a:r>
              <a:rPr lang="en-US" sz="1200" dirty="0">
                <a:solidFill>
                  <a:prstClr val="black"/>
                </a:solidFill>
                <a:latin typeface="Trebuchet MS" panose="020B0603020202020204"/>
              </a:rPr>
              <a:t>Alcohol Misuse</a:t>
            </a:r>
          </a:p>
          <a:p>
            <a:pPr algn="ctr" defTabSz="342900"/>
            <a:r>
              <a:rPr lang="en-US" dirty="0">
                <a:solidFill>
                  <a:prstClr val="black"/>
                </a:solidFill>
                <a:latin typeface="Trebuchet MS" panose="020B0603020202020204"/>
              </a:rPr>
              <a:t>Campus Sexual Assault</a:t>
            </a:r>
          </a:p>
        </p:txBody>
      </p:sp>
      <p:pic>
        <p:nvPicPr>
          <p:cNvPr id="6" name="Picture 5">
            <a:extLst>
              <a:ext uri="{FF2B5EF4-FFF2-40B4-BE49-F238E27FC236}">
                <a16:creationId xmlns:a16="http://schemas.microsoft.com/office/drawing/2014/main" id="{BEDE56C5-57C5-184F-A628-2B61F6290024}"/>
              </a:ext>
            </a:extLst>
          </p:cNvPr>
          <p:cNvPicPr>
            <a:picLocks noChangeAspect="1"/>
          </p:cNvPicPr>
          <p:nvPr/>
        </p:nvPicPr>
        <p:blipFill>
          <a:blip r:embed="rId2"/>
          <a:stretch>
            <a:fillRect/>
          </a:stretch>
        </p:blipFill>
        <p:spPr>
          <a:xfrm>
            <a:off x="5874553" y="2905781"/>
            <a:ext cx="2806262" cy="2104697"/>
          </a:xfrm>
          <a:prstGeom prst="rect">
            <a:avLst/>
          </a:prstGeom>
        </p:spPr>
      </p:pic>
    </p:spTree>
    <p:extLst>
      <p:ext uri="{BB962C8B-B14F-4D97-AF65-F5344CB8AC3E}">
        <p14:creationId xmlns:p14="http://schemas.microsoft.com/office/powerpoint/2010/main" val="1694657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C7896E-87E8-3442-AE27-98CB42BA5C7E}"/>
              </a:ext>
            </a:extLst>
          </p:cNvPr>
          <p:cNvSpPr txBox="1"/>
          <p:nvPr/>
        </p:nvSpPr>
        <p:spPr>
          <a:xfrm>
            <a:off x="1993650" y="2782669"/>
            <a:ext cx="5203669" cy="669414"/>
          </a:xfrm>
          <a:prstGeom prst="rect">
            <a:avLst/>
          </a:prstGeom>
          <a:noFill/>
        </p:spPr>
        <p:txBody>
          <a:bodyPr wrap="none" rtlCol="0">
            <a:spAutoFit/>
          </a:bodyPr>
          <a:lstStyle/>
          <a:p>
            <a:pPr defTabSz="342900"/>
            <a:r>
              <a:rPr lang="en-US" sz="2400" dirty="0">
                <a:solidFill>
                  <a:prstClr val="black"/>
                </a:solidFill>
                <a:latin typeface="Trebuchet MS" panose="020B0603020202020204"/>
              </a:rPr>
              <a:t>“Be who you are and be that </a:t>
            </a:r>
            <a:r>
              <a:rPr lang="en-US" sz="2400" b="1" dirty="0">
                <a:solidFill>
                  <a:prstClr val="black"/>
                </a:solidFill>
                <a:latin typeface="Trebuchet MS" panose="020B0603020202020204"/>
              </a:rPr>
              <a:t>WELL</a:t>
            </a:r>
            <a:r>
              <a:rPr lang="en-US" sz="2400" dirty="0">
                <a:solidFill>
                  <a:prstClr val="black"/>
                </a:solidFill>
                <a:latin typeface="Trebuchet MS" panose="020B0603020202020204"/>
              </a:rPr>
              <a:t>”</a:t>
            </a:r>
          </a:p>
          <a:p>
            <a:pPr defTabSz="342900"/>
            <a:r>
              <a:rPr lang="en-US" sz="1350" dirty="0">
                <a:solidFill>
                  <a:prstClr val="black"/>
                </a:solidFill>
                <a:latin typeface="Trebuchet MS" panose="020B0603020202020204"/>
              </a:rPr>
              <a:t>                               </a:t>
            </a:r>
            <a:r>
              <a:rPr lang="en-US" sz="1050" dirty="0">
                <a:solidFill>
                  <a:prstClr val="black"/>
                </a:solidFill>
                <a:latin typeface="Trebuchet MS" panose="020B0603020202020204"/>
              </a:rPr>
              <a:t>St. Francis de Sales</a:t>
            </a:r>
          </a:p>
        </p:txBody>
      </p:sp>
    </p:spTree>
    <p:extLst>
      <p:ext uri="{BB962C8B-B14F-4D97-AF65-F5344CB8AC3E}">
        <p14:creationId xmlns:p14="http://schemas.microsoft.com/office/powerpoint/2010/main" val="1153017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4934" y="429848"/>
            <a:ext cx="5554854" cy="738664"/>
          </a:xfrm>
          <a:prstGeom prst="rect">
            <a:avLst/>
          </a:prstGeom>
          <a:noFill/>
        </p:spPr>
        <p:txBody>
          <a:bodyPr wrap="none" rtlCol="0">
            <a:spAutoFit/>
          </a:bodyPr>
          <a:lstStyle/>
          <a:p>
            <a:r>
              <a:rPr lang="en-US" sz="2400" b="1" dirty="0">
                <a:latin typeface="Cambria"/>
                <a:cs typeface="Cambria"/>
              </a:rPr>
              <a:t>Takeaway Tips from Heidi Greenhalgh</a:t>
            </a:r>
          </a:p>
          <a:p>
            <a:endParaRPr lang="en-US" dirty="0"/>
          </a:p>
        </p:txBody>
      </p:sp>
      <p:sp>
        <p:nvSpPr>
          <p:cNvPr id="4" name="TextBox 3"/>
          <p:cNvSpPr txBox="1"/>
          <p:nvPr/>
        </p:nvSpPr>
        <p:spPr>
          <a:xfrm>
            <a:off x="647700" y="1523999"/>
            <a:ext cx="7965358" cy="4247317"/>
          </a:xfrm>
          <a:prstGeom prst="rect">
            <a:avLst/>
          </a:prstGeom>
          <a:noFill/>
        </p:spPr>
        <p:txBody>
          <a:bodyPr wrap="square" rtlCol="0">
            <a:spAutoFit/>
          </a:bodyPr>
          <a:lstStyle/>
          <a:p>
            <a:pPr fontAlgn="base"/>
            <a:r>
              <a:rPr lang="en-US" dirty="0">
                <a:latin typeface="Cambria" charset="0"/>
                <a:ea typeface="Cambria" charset="0"/>
                <a:cs typeface="Cambria" charset="0"/>
              </a:rPr>
              <a:t>1.  Health is not just the absence of disease, it is striving for physical and mental well being and is a lifelong process of making decisions that support a balanced life and enables us to maximize potential</a:t>
            </a:r>
          </a:p>
          <a:p>
            <a:pPr fontAlgn="base"/>
            <a:endParaRPr lang="en-US" dirty="0">
              <a:latin typeface="Cambria" charset="0"/>
              <a:ea typeface="Cambria" charset="0"/>
              <a:cs typeface="Cambria" charset="0"/>
            </a:endParaRPr>
          </a:p>
          <a:p>
            <a:pPr fontAlgn="base"/>
            <a:r>
              <a:rPr lang="en-US" dirty="0">
                <a:latin typeface="Cambria" charset="0"/>
                <a:ea typeface="Cambria" charset="0"/>
                <a:cs typeface="Cambria" charset="0"/>
              </a:rPr>
              <a:t>2.  Encourage </a:t>
            </a:r>
            <a:r>
              <a:rPr lang="en-US" b="1" dirty="0">
                <a:latin typeface="Cambria" charset="0"/>
                <a:ea typeface="Cambria" charset="0"/>
                <a:cs typeface="Cambria" charset="0"/>
              </a:rPr>
              <a:t>daily</a:t>
            </a:r>
            <a:r>
              <a:rPr lang="en-US" dirty="0">
                <a:latin typeface="Cambria" charset="0"/>
                <a:ea typeface="Cambria" charset="0"/>
                <a:cs typeface="Cambria" charset="0"/>
              </a:rPr>
              <a:t> physical activity and healthy eating patterns</a:t>
            </a:r>
          </a:p>
          <a:p>
            <a:pPr fontAlgn="base"/>
            <a:endParaRPr lang="en-US" dirty="0">
              <a:latin typeface="Cambria" charset="0"/>
              <a:ea typeface="Cambria" charset="0"/>
              <a:cs typeface="Cambria" charset="0"/>
            </a:endParaRPr>
          </a:p>
          <a:p>
            <a:pPr fontAlgn="base"/>
            <a:r>
              <a:rPr lang="en-US" dirty="0">
                <a:latin typeface="Cambria" charset="0"/>
                <a:ea typeface="Cambria" charset="0"/>
                <a:cs typeface="Cambria" charset="0"/>
              </a:rPr>
              <a:t>3.  Emphasize good sleep hygiene is a very important health behavior</a:t>
            </a:r>
          </a:p>
          <a:p>
            <a:pPr fontAlgn="base"/>
            <a:endParaRPr lang="en-US" dirty="0">
              <a:latin typeface="Cambria" charset="0"/>
              <a:ea typeface="Cambria" charset="0"/>
              <a:cs typeface="Cambria" charset="0"/>
            </a:endParaRPr>
          </a:p>
          <a:p>
            <a:pPr fontAlgn="base"/>
            <a:r>
              <a:rPr lang="en-US" dirty="0">
                <a:latin typeface="Cambria" charset="0"/>
                <a:ea typeface="Cambria" charset="0"/>
                <a:cs typeface="Cambria" charset="0"/>
              </a:rPr>
              <a:t>4.  Help your child identify tools/techniques that help them find balance when they are stressed. </a:t>
            </a:r>
          </a:p>
          <a:p>
            <a:pPr fontAlgn="base"/>
            <a:endParaRPr lang="en-US" dirty="0">
              <a:latin typeface="Cambria" charset="0"/>
              <a:ea typeface="Cambria" charset="0"/>
              <a:cs typeface="Cambria" charset="0"/>
            </a:endParaRPr>
          </a:p>
          <a:p>
            <a:pPr fontAlgn="base"/>
            <a:r>
              <a:rPr lang="en-US" dirty="0">
                <a:latin typeface="Cambria" charset="0"/>
                <a:ea typeface="Cambria" charset="0"/>
                <a:cs typeface="Cambria" charset="0"/>
              </a:rPr>
              <a:t>5.  Have conversations with your child about consent and physical intimacy</a:t>
            </a:r>
          </a:p>
          <a:p>
            <a:pPr fontAlgn="base"/>
            <a:endParaRPr lang="en-US" dirty="0">
              <a:latin typeface="Cambria" charset="0"/>
              <a:ea typeface="Cambria" charset="0"/>
              <a:cs typeface="Cambria" charset="0"/>
            </a:endParaRPr>
          </a:p>
          <a:p>
            <a:pPr fontAlgn="base"/>
            <a:r>
              <a:rPr lang="en-US" dirty="0">
                <a:latin typeface="Cambria" charset="0"/>
                <a:ea typeface="Cambria" charset="0"/>
                <a:cs typeface="Cambria" charset="0"/>
              </a:rPr>
              <a:t>6.  Have conversations with your child about alcohol misuse and the dangers of vaping</a:t>
            </a:r>
          </a:p>
        </p:txBody>
      </p:sp>
    </p:spTree>
    <p:extLst>
      <p:ext uri="{BB962C8B-B14F-4D97-AF65-F5344CB8AC3E}">
        <p14:creationId xmlns:p14="http://schemas.microsoft.com/office/powerpoint/2010/main" val="1216286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135930"/>
            <a:ext cx="6591300" cy="1371600"/>
          </a:xfrm>
        </p:spPr>
        <p:txBody>
          <a:bodyPr/>
          <a:lstStyle/>
          <a:p>
            <a:r>
              <a:rPr lang="en-US" dirty="0">
                <a:latin typeface="Cambria"/>
                <a:cs typeface="Cambria"/>
              </a:rPr>
              <a:t>Phyllis Fagell</a:t>
            </a:r>
          </a:p>
        </p:txBody>
      </p:sp>
      <p:sp>
        <p:nvSpPr>
          <p:cNvPr id="3" name="Text Placeholder 2"/>
          <p:cNvSpPr>
            <a:spLocks noGrp="1"/>
          </p:cNvSpPr>
          <p:nvPr>
            <p:ph type="body" idx="1"/>
          </p:nvPr>
        </p:nvSpPr>
        <p:spPr>
          <a:xfrm>
            <a:off x="1996830" y="4507529"/>
            <a:ext cx="6728069" cy="1066801"/>
          </a:xfrm>
        </p:spPr>
        <p:txBody>
          <a:bodyPr>
            <a:normAutofit fontScale="92500" lnSpcReduction="20000"/>
          </a:bodyPr>
          <a:lstStyle/>
          <a:p>
            <a:r>
              <a:rPr lang="en-US" sz="2400" dirty="0">
                <a:latin typeface="Cambria" charset="0"/>
                <a:ea typeface="Cambria" charset="0"/>
                <a:cs typeface="Cambria" charset="0"/>
              </a:rPr>
              <a:t>Counselor</a:t>
            </a:r>
          </a:p>
          <a:p>
            <a:r>
              <a:rPr lang="en-US" sz="2400" dirty="0">
                <a:latin typeface="Cambria" charset="0"/>
                <a:ea typeface="Cambria" charset="0"/>
                <a:cs typeface="Cambria" charset="0"/>
              </a:rPr>
              <a:t> Sheridan School</a:t>
            </a:r>
          </a:p>
          <a:p>
            <a:r>
              <a:rPr lang="en-US" sz="2400" dirty="0">
                <a:latin typeface="Cambria" charset="0"/>
                <a:ea typeface="Cambria" charset="0"/>
                <a:cs typeface="Cambria" charset="0"/>
              </a:rPr>
              <a:t>Washington, DC</a:t>
            </a:r>
            <a:r>
              <a:rPr lang="en-US" dirty="0"/>
              <a:t> </a:t>
            </a:r>
          </a:p>
        </p:txBody>
      </p:sp>
      <p:sp>
        <p:nvSpPr>
          <p:cNvPr id="5" name="TextBox 4"/>
          <p:cNvSpPr txBox="1"/>
          <p:nvPr/>
        </p:nvSpPr>
        <p:spPr>
          <a:xfrm>
            <a:off x="1850824" y="457200"/>
            <a:ext cx="5225020" cy="461665"/>
          </a:xfrm>
          <a:prstGeom prst="rect">
            <a:avLst/>
          </a:prstGeom>
          <a:noFill/>
        </p:spPr>
        <p:txBody>
          <a:bodyPr wrap="none" rtlCol="0">
            <a:spAutoFit/>
          </a:bodyPr>
          <a:lstStyle/>
          <a:p>
            <a:pPr algn="ctr"/>
            <a:r>
              <a:rPr lang="en-US" sz="2400" b="1" i="1" dirty="0">
                <a:latin typeface="Cambria"/>
                <a:cs typeface="Cambria"/>
              </a:rPr>
              <a:t>Mental, Emotional, </a:t>
            </a:r>
            <a:r>
              <a:rPr lang="en-US" sz="2400" b="1" i="1">
                <a:latin typeface="Cambria"/>
                <a:cs typeface="Cambria"/>
              </a:rPr>
              <a:t>Social Well-Being</a:t>
            </a:r>
            <a:endParaRPr lang="en-US" sz="2400" b="1" i="1" dirty="0">
              <a:latin typeface="Cambria"/>
              <a:cs typeface="Cambria"/>
            </a:endParaRPr>
          </a:p>
        </p:txBody>
      </p:sp>
    </p:spTree>
    <p:extLst>
      <p:ext uri="{BB962C8B-B14F-4D97-AF65-F5344CB8AC3E}">
        <p14:creationId xmlns:p14="http://schemas.microsoft.com/office/powerpoint/2010/main" val="1096766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3"/>
          <p:cNvSpPr txBox="1">
            <a:spLocks noGrp="1"/>
          </p:cNvSpPr>
          <p:nvPr>
            <p:ph type="ctrTitle"/>
          </p:nvPr>
        </p:nvSpPr>
        <p:spPr>
          <a:xfrm>
            <a:off x="109425" y="932050"/>
            <a:ext cx="8503200" cy="1129500"/>
          </a:xfrm>
          <a:prstGeom prst="rect">
            <a:avLst/>
          </a:prstGeom>
        </p:spPr>
        <p:txBody>
          <a:bodyPr spcFirstLastPara="1" wrap="square" lIns="91425" tIns="91425" rIns="91425" bIns="91425" anchor="b" anchorCtr="0">
            <a:noAutofit/>
          </a:bodyPr>
          <a:lstStyle/>
          <a:p>
            <a:pPr algn="ctr"/>
            <a:endParaRPr sz="4500">
              <a:solidFill>
                <a:srgbClr val="FFFFFF"/>
              </a:solidFill>
              <a:latin typeface="Arial"/>
              <a:ea typeface="Arial"/>
              <a:cs typeface="Arial"/>
              <a:sym typeface="Arial"/>
            </a:endParaRPr>
          </a:p>
          <a:p>
            <a:pPr algn="ctr"/>
            <a:endParaRPr sz="3600">
              <a:solidFill>
                <a:srgbClr val="FFFFFF"/>
              </a:solidFill>
            </a:endParaRPr>
          </a:p>
          <a:p>
            <a:r>
              <a:rPr lang="en" sz="3600">
                <a:solidFill>
                  <a:srgbClr val="FFFFFF"/>
                </a:solidFill>
              </a:rPr>
              <a:t>Raising &amp; Educating Emotionally </a:t>
            </a:r>
            <a:endParaRPr sz="3600">
              <a:solidFill>
                <a:srgbClr val="FFFFFF"/>
              </a:solidFill>
            </a:endParaRPr>
          </a:p>
          <a:p>
            <a:r>
              <a:rPr lang="en" sz="3600">
                <a:solidFill>
                  <a:srgbClr val="FFFFFF"/>
                </a:solidFill>
              </a:rPr>
              <a:t>Healthy Tweens</a:t>
            </a:r>
            <a:endParaRPr sz="3600">
              <a:solidFill>
                <a:srgbClr val="FFFFFF"/>
              </a:solidFill>
            </a:endParaRPr>
          </a:p>
        </p:txBody>
      </p:sp>
      <p:sp>
        <p:nvSpPr>
          <p:cNvPr id="58" name="Google Shape;58;p13"/>
          <p:cNvSpPr txBox="1"/>
          <p:nvPr/>
        </p:nvSpPr>
        <p:spPr>
          <a:xfrm>
            <a:off x="109425" y="5176950"/>
            <a:ext cx="3926100" cy="684000"/>
          </a:xfrm>
          <a:prstGeom prst="rect">
            <a:avLst/>
          </a:prstGeom>
          <a:noFill/>
          <a:ln>
            <a:noFill/>
          </a:ln>
        </p:spPr>
        <p:txBody>
          <a:bodyPr spcFirstLastPara="1" wrap="square" lIns="91425" tIns="91425" rIns="91425" bIns="91425" anchor="t" anchorCtr="0">
            <a:noAutofit/>
          </a:bodyPr>
          <a:lstStyle/>
          <a:p>
            <a:pPr>
              <a:buClr>
                <a:srgbClr val="000000"/>
              </a:buClr>
            </a:pPr>
            <a:endParaRPr kern="0">
              <a:solidFill>
                <a:srgbClr val="FFFFFF"/>
              </a:solidFill>
              <a:latin typeface="Garamond"/>
              <a:ea typeface="Garamond"/>
              <a:cs typeface="Garamond"/>
              <a:sym typeface="Garamond"/>
            </a:endParaRPr>
          </a:p>
          <a:p>
            <a:pPr>
              <a:buClr>
                <a:srgbClr val="000000"/>
              </a:buClr>
            </a:pPr>
            <a:r>
              <a:rPr lang="en" kern="0">
                <a:solidFill>
                  <a:srgbClr val="FFFFFF"/>
                </a:solidFill>
                <a:latin typeface="Garamond"/>
                <a:ea typeface="Garamond"/>
                <a:cs typeface="Garamond"/>
                <a:sym typeface="Garamond"/>
              </a:rPr>
              <a:t>Phyllis L. Fagell, School Counselor</a:t>
            </a:r>
            <a:endParaRPr kern="0">
              <a:solidFill>
                <a:srgbClr val="FFFFFF"/>
              </a:solidFill>
              <a:latin typeface="Garamond"/>
              <a:ea typeface="Garamond"/>
              <a:cs typeface="Garamond"/>
              <a:sym typeface="Garamond"/>
            </a:endParaRPr>
          </a:p>
        </p:txBody>
      </p:sp>
      <p:pic>
        <p:nvPicPr>
          <p:cNvPr id="59" name="Google Shape;59;p13"/>
          <p:cNvPicPr preferRelativeResize="0"/>
          <p:nvPr/>
        </p:nvPicPr>
        <p:blipFill>
          <a:blip r:embed="rId3">
            <a:alphaModFix/>
          </a:blip>
          <a:stretch>
            <a:fillRect/>
          </a:stretch>
        </p:blipFill>
        <p:spPr>
          <a:xfrm>
            <a:off x="891150" y="2329651"/>
            <a:ext cx="3926100" cy="25792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prstGeom prst="rect">
            <a:avLst/>
          </a:prstGeom>
        </p:spPr>
        <p:txBody>
          <a:bodyPr spcFirstLastPara="1" wrap="square" lIns="91425" tIns="91425" rIns="91425" bIns="91425" anchor="b" anchorCtr="0">
            <a:noAutofit/>
          </a:bodyPr>
          <a:lstStyle/>
          <a:p>
            <a:endParaRPr sz="3200">
              <a:solidFill>
                <a:srgbClr val="FFFFFF"/>
              </a:solidFill>
            </a:endParaRPr>
          </a:p>
          <a:p>
            <a:endParaRPr sz="3200">
              <a:solidFill>
                <a:srgbClr val="FFFFFF"/>
              </a:solidFill>
            </a:endParaRPr>
          </a:p>
          <a:p>
            <a:endParaRPr sz="3200">
              <a:solidFill>
                <a:srgbClr val="FFFFFF"/>
              </a:solidFill>
            </a:endParaRPr>
          </a:p>
          <a:p>
            <a:endParaRPr sz="3200">
              <a:solidFill>
                <a:srgbClr val="FFFFFF"/>
              </a:solidFill>
            </a:endParaRPr>
          </a:p>
          <a:p>
            <a:endParaRPr sz="3100">
              <a:solidFill>
                <a:srgbClr val="FFFFFF"/>
              </a:solidFill>
            </a:endParaRPr>
          </a:p>
          <a:p>
            <a:r>
              <a:rPr lang="en" sz="3000">
                <a:solidFill>
                  <a:srgbClr val="FFFFFF"/>
                </a:solidFill>
              </a:rPr>
              <a:t>5 Myths About Tweens: The Developmental Phase</a:t>
            </a:r>
            <a:endParaRPr sz="3000">
              <a:solidFill>
                <a:srgbClr val="FFFFFF"/>
              </a:solidFill>
            </a:endParaRPr>
          </a:p>
        </p:txBody>
      </p:sp>
      <p:sp>
        <p:nvSpPr>
          <p:cNvPr id="65" name="Google Shape;65;p14"/>
          <p:cNvSpPr txBox="1">
            <a:spLocks noGrp="1"/>
          </p:cNvSpPr>
          <p:nvPr>
            <p:ph type="body" idx="4294967295"/>
          </p:nvPr>
        </p:nvSpPr>
        <p:spPr>
          <a:xfrm>
            <a:off x="0" y="1874838"/>
            <a:ext cx="6348413" cy="4268787"/>
          </a:xfrm>
          <a:prstGeom prst="rect">
            <a:avLst/>
          </a:prstGeom>
        </p:spPr>
        <p:txBody>
          <a:bodyPr spcFirstLastPara="1" wrap="square" lIns="91425" tIns="91425" rIns="91425" bIns="91425" anchor="t" anchorCtr="0">
            <a:noAutofit/>
          </a:bodyPr>
          <a:lstStyle/>
          <a:p>
            <a:pPr indent="-419100">
              <a:buClr>
                <a:srgbClr val="073763"/>
              </a:buClr>
              <a:buSzPts val="3000"/>
              <a:buChar char="●"/>
            </a:pPr>
            <a:r>
              <a:rPr lang="en" sz="3000" b="1" dirty="0">
                <a:solidFill>
                  <a:srgbClr val="073763"/>
                </a:solidFill>
              </a:rPr>
              <a:t>They crave drama</a:t>
            </a:r>
            <a:endParaRPr sz="3000" b="1" dirty="0">
              <a:solidFill>
                <a:srgbClr val="073763"/>
              </a:solidFill>
            </a:endParaRPr>
          </a:p>
          <a:p>
            <a:pPr indent="-419100">
              <a:buClr>
                <a:srgbClr val="073763"/>
              </a:buClr>
              <a:buSzPts val="3000"/>
              <a:buFont typeface="Arial"/>
              <a:buChar char="●"/>
            </a:pPr>
            <a:r>
              <a:rPr lang="en" sz="3000" b="1" dirty="0">
                <a:solidFill>
                  <a:srgbClr val="073763"/>
                </a:solidFill>
              </a:rPr>
              <a:t>They’re embarrassed by you</a:t>
            </a:r>
            <a:endParaRPr sz="3000" b="1" dirty="0">
              <a:solidFill>
                <a:srgbClr val="073763"/>
              </a:solidFill>
            </a:endParaRPr>
          </a:p>
          <a:p>
            <a:pPr indent="-419100">
              <a:buClr>
                <a:srgbClr val="073763"/>
              </a:buClr>
              <a:buSzPts val="3000"/>
              <a:buFont typeface="Garamond"/>
              <a:buChar char="●"/>
            </a:pPr>
            <a:r>
              <a:rPr lang="en" sz="3000" b="1" dirty="0">
                <a:solidFill>
                  <a:srgbClr val="073763"/>
                </a:solidFill>
              </a:rPr>
              <a:t>They don’t want to talk</a:t>
            </a:r>
            <a:endParaRPr sz="3000" b="1" dirty="0">
              <a:solidFill>
                <a:srgbClr val="073763"/>
              </a:solidFill>
            </a:endParaRPr>
          </a:p>
          <a:p>
            <a:pPr indent="-419100">
              <a:buClr>
                <a:srgbClr val="073763"/>
              </a:buClr>
              <a:buSzPts val="3000"/>
              <a:buFont typeface="Garamond"/>
              <a:buChar char="●"/>
            </a:pPr>
            <a:r>
              <a:rPr lang="en" sz="3000" b="1" dirty="0">
                <a:solidFill>
                  <a:srgbClr val="073763"/>
                </a:solidFill>
              </a:rPr>
              <a:t>They’re trying to push </a:t>
            </a:r>
            <a:endParaRPr sz="3000" b="1" dirty="0">
              <a:solidFill>
                <a:srgbClr val="073763"/>
              </a:solidFill>
            </a:endParaRPr>
          </a:p>
          <a:p>
            <a:pPr indent="0"/>
            <a:r>
              <a:rPr lang="en" sz="3000" b="1" dirty="0">
                <a:solidFill>
                  <a:srgbClr val="073763"/>
                </a:solidFill>
              </a:rPr>
              <a:t>your buttons</a:t>
            </a:r>
            <a:endParaRPr sz="3000" b="1" dirty="0">
              <a:solidFill>
                <a:srgbClr val="073763"/>
              </a:solidFill>
            </a:endParaRPr>
          </a:p>
          <a:p>
            <a:pPr indent="-419100">
              <a:buClr>
                <a:srgbClr val="073763"/>
              </a:buClr>
              <a:buSzPts val="3000"/>
              <a:buFont typeface="Arial"/>
              <a:buChar char="●"/>
            </a:pPr>
            <a:r>
              <a:rPr lang="en" sz="3000" b="1" dirty="0">
                <a:solidFill>
                  <a:srgbClr val="073763"/>
                </a:solidFill>
              </a:rPr>
              <a:t>They understand that </a:t>
            </a:r>
            <a:endParaRPr sz="3000" b="1" dirty="0">
              <a:solidFill>
                <a:srgbClr val="073763"/>
              </a:solidFill>
            </a:endParaRPr>
          </a:p>
          <a:p>
            <a:pPr indent="0"/>
            <a:r>
              <a:rPr lang="en" sz="3000" b="1" dirty="0">
                <a:solidFill>
                  <a:srgbClr val="073763"/>
                </a:solidFill>
              </a:rPr>
              <a:t>perfection is unattainable</a:t>
            </a:r>
            <a:endParaRPr sz="3000" b="1" dirty="0">
              <a:solidFill>
                <a:srgbClr val="073763"/>
              </a:solidFill>
            </a:endParaRPr>
          </a:p>
          <a:p>
            <a:pPr indent="0"/>
            <a:endParaRPr sz="1700" dirty="0">
              <a:solidFill>
                <a:srgbClr val="073763"/>
              </a:solidFill>
            </a:endParaRPr>
          </a:p>
        </p:txBody>
      </p:sp>
      <p:pic>
        <p:nvPicPr>
          <p:cNvPr id="66" name="Google Shape;66;p14"/>
          <p:cNvPicPr preferRelativeResize="0"/>
          <p:nvPr/>
        </p:nvPicPr>
        <p:blipFill rotWithShape="1">
          <a:blip r:embed="rId3">
            <a:alphaModFix/>
          </a:blip>
          <a:srcRect l="-3669" t="-8030" r="3670" b="8029"/>
          <a:stretch/>
        </p:blipFill>
        <p:spPr>
          <a:xfrm>
            <a:off x="5981401" y="2614157"/>
            <a:ext cx="2981325" cy="23669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prstGeom prst="rect">
            <a:avLst/>
          </a:prstGeom>
        </p:spPr>
        <p:txBody>
          <a:bodyPr spcFirstLastPara="1" wrap="square" lIns="91425" tIns="91425" rIns="91425" bIns="91425" anchor="b" anchorCtr="0">
            <a:noAutofit/>
          </a:bodyPr>
          <a:lstStyle/>
          <a:p>
            <a:pPr algn="ctr"/>
            <a:r>
              <a:rPr lang="en" sz="3600" dirty="0">
                <a:solidFill>
                  <a:srgbClr val="FFFFFF"/>
                </a:solidFill>
                <a:latin typeface="Garamond" panose="02020404030301010803" pitchFamily="18" charset="0"/>
                <a:ea typeface="Arial"/>
                <a:cs typeface="Arial"/>
                <a:sym typeface="Arial"/>
              </a:rPr>
              <a:t>  </a:t>
            </a:r>
            <a:r>
              <a:rPr lang="en" sz="3600" dirty="0">
                <a:solidFill>
                  <a:srgbClr val="FFFFFF"/>
                </a:solidFill>
                <a:latin typeface="Garamond" panose="02020404030301010803" pitchFamily="18" charset="0"/>
              </a:rPr>
              <a:t> Tweens’ Lives Today</a:t>
            </a:r>
            <a:endParaRPr sz="3600" dirty="0">
              <a:solidFill>
                <a:srgbClr val="FFFFFF"/>
              </a:solidFill>
              <a:latin typeface="Garamond" panose="02020404030301010803" pitchFamily="18" charset="0"/>
            </a:endParaRPr>
          </a:p>
        </p:txBody>
      </p:sp>
      <p:sp>
        <p:nvSpPr>
          <p:cNvPr id="72" name="Google Shape;72;p15"/>
          <p:cNvSpPr txBox="1">
            <a:spLocks noGrp="1"/>
          </p:cNvSpPr>
          <p:nvPr>
            <p:ph type="body" idx="4294967295"/>
          </p:nvPr>
        </p:nvSpPr>
        <p:spPr>
          <a:xfrm>
            <a:off x="395288" y="1050925"/>
            <a:ext cx="8748712" cy="4949825"/>
          </a:xfrm>
          <a:prstGeom prst="rect">
            <a:avLst/>
          </a:prstGeom>
        </p:spPr>
        <p:txBody>
          <a:bodyPr spcFirstLastPara="1" wrap="square" lIns="91425" tIns="91425" rIns="91425" bIns="91425" anchor="t" anchorCtr="0">
            <a:noAutofit/>
          </a:bodyPr>
          <a:lstStyle/>
          <a:p>
            <a:pPr>
              <a:buClr>
                <a:srgbClr val="073763"/>
              </a:buClr>
              <a:buFont typeface="Arial"/>
              <a:buChar char="●"/>
            </a:pPr>
            <a:r>
              <a:rPr lang="en" b="1" dirty="0">
                <a:solidFill>
                  <a:srgbClr val="073763"/>
                </a:solidFill>
              </a:rPr>
              <a:t>More than 25% have been a victim of electronic dating aggression, and more than 10% have been the perpetrator </a:t>
            </a:r>
            <a:endParaRPr b="1" dirty="0">
              <a:solidFill>
                <a:srgbClr val="073763"/>
              </a:solidFill>
            </a:endParaRPr>
          </a:p>
          <a:p>
            <a:pPr>
              <a:buClr>
                <a:srgbClr val="073763"/>
              </a:buClr>
              <a:buFont typeface="Arial"/>
              <a:buChar char="●"/>
            </a:pPr>
            <a:r>
              <a:rPr lang="en" b="1" dirty="0">
                <a:solidFill>
                  <a:srgbClr val="073763"/>
                </a:solidFill>
              </a:rPr>
              <a:t>Teens who post more pictures on social </a:t>
            </a:r>
            <a:endParaRPr b="1" dirty="0">
              <a:solidFill>
                <a:srgbClr val="073763"/>
              </a:solidFill>
            </a:endParaRPr>
          </a:p>
          <a:p>
            <a:pPr indent="0"/>
            <a:r>
              <a:rPr lang="en" b="1" dirty="0">
                <a:solidFill>
                  <a:srgbClr val="073763"/>
                </a:solidFill>
              </a:rPr>
              <a:t>media have a more negative perception of their body </a:t>
            </a:r>
            <a:endParaRPr b="1" dirty="0">
              <a:solidFill>
                <a:srgbClr val="073763"/>
              </a:solidFill>
            </a:endParaRPr>
          </a:p>
          <a:p>
            <a:pPr>
              <a:buClr>
                <a:srgbClr val="073763"/>
              </a:buClr>
              <a:buFont typeface="Garamond"/>
              <a:buChar char="●"/>
            </a:pPr>
            <a:r>
              <a:rPr lang="en" b="1" dirty="0">
                <a:solidFill>
                  <a:srgbClr val="073763"/>
                </a:solidFill>
              </a:rPr>
              <a:t>Common Sense Media reported that 35% of teens </a:t>
            </a:r>
            <a:endParaRPr b="1" dirty="0">
              <a:solidFill>
                <a:srgbClr val="073763"/>
              </a:solidFill>
            </a:endParaRPr>
          </a:p>
          <a:p>
            <a:pPr indent="0"/>
            <a:r>
              <a:rPr lang="en" b="1" dirty="0">
                <a:solidFill>
                  <a:srgbClr val="073763"/>
                </a:solidFill>
              </a:rPr>
              <a:t>with phones admitted to cheating using the internet </a:t>
            </a:r>
            <a:endParaRPr sz="1700" b="1" dirty="0">
              <a:solidFill>
                <a:srgbClr val="073763"/>
              </a:solidFill>
            </a:endParaRPr>
          </a:p>
        </p:txBody>
      </p:sp>
      <p:pic>
        <p:nvPicPr>
          <p:cNvPr id="73" name="Google Shape;73;p15"/>
          <p:cNvPicPr preferRelativeResize="0"/>
          <p:nvPr/>
        </p:nvPicPr>
        <p:blipFill>
          <a:blip r:embed="rId3">
            <a:alphaModFix/>
          </a:blip>
          <a:stretch>
            <a:fillRect/>
          </a:stretch>
        </p:blipFill>
        <p:spPr>
          <a:xfrm>
            <a:off x="2117776" y="4660150"/>
            <a:ext cx="5089475" cy="1272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prstGeom prst="rect">
            <a:avLst/>
          </a:prstGeom>
        </p:spPr>
        <p:txBody>
          <a:bodyPr spcFirstLastPara="1" wrap="square" lIns="91425" tIns="91425" rIns="91425" bIns="91425" anchor="b" anchorCtr="0">
            <a:noAutofit/>
          </a:bodyPr>
          <a:lstStyle/>
          <a:p>
            <a:pPr algn="ctr"/>
            <a:r>
              <a:rPr lang="en" sz="3500">
                <a:solidFill>
                  <a:srgbClr val="FFFFFF"/>
                </a:solidFill>
                <a:latin typeface="Arial"/>
                <a:ea typeface="Arial"/>
                <a:cs typeface="Arial"/>
                <a:sym typeface="Arial"/>
              </a:rPr>
              <a:t>   </a:t>
            </a:r>
            <a:r>
              <a:rPr lang="en">
                <a:solidFill>
                  <a:srgbClr val="FFFFFF"/>
                </a:solidFill>
              </a:rPr>
              <a:t>Tweens’ Lives Today</a:t>
            </a:r>
            <a:endParaRPr>
              <a:solidFill>
                <a:srgbClr val="FFFFFF"/>
              </a:solidFill>
            </a:endParaRPr>
          </a:p>
        </p:txBody>
      </p:sp>
      <p:sp>
        <p:nvSpPr>
          <p:cNvPr id="79" name="Google Shape;79;p16"/>
          <p:cNvSpPr txBox="1">
            <a:spLocks noGrp="1"/>
          </p:cNvSpPr>
          <p:nvPr>
            <p:ph type="body" idx="1"/>
          </p:nvPr>
        </p:nvSpPr>
        <p:spPr>
          <a:prstGeom prst="rect">
            <a:avLst/>
          </a:prstGeom>
        </p:spPr>
        <p:txBody>
          <a:bodyPr spcFirstLastPara="1" wrap="square" lIns="91425" tIns="91425" rIns="91425" bIns="91425" anchor="t" anchorCtr="0">
            <a:noAutofit/>
          </a:bodyPr>
          <a:lstStyle/>
          <a:p>
            <a:pPr>
              <a:buClr>
                <a:srgbClr val="073763"/>
              </a:buClr>
              <a:buChar char="●"/>
            </a:pPr>
            <a:r>
              <a:rPr lang="en" dirty="0">
                <a:solidFill>
                  <a:srgbClr val="073763"/>
                </a:solidFill>
              </a:rPr>
              <a:t>Average age of first exposure to porn is 11 </a:t>
            </a:r>
            <a:endParaRPr dirty="0">
              <a:solidFill>
                <a:srgbClr val="073763"/>
              </a:solidFill>
            </a:endParaRPr>
          </a:p>
          <a:p>
            <a:pPr indent="0"/>
            <a:endParaRPr dirty="0">
              <a:solidFill>
                <a:srgbClr val="073763"/>
              </a:solidFill>
            </a:endParaRPr>
          </a:p>
          <a:p>
            <a:pPr>
              <a:buClr>
                <a:srgbClr val="073763"/>
              </a:buClr>
              <a:buChar char="●"/>
            </a:pPr>
            <a:r>
              <a:rPr lang="en" dirty="0">
                <a:solidFill>
                  <a:srgbClr val="073763"/>
                </a:solidFill>
              </a:rPr>
              <a:t>More testing, less recess, less sense of </a:t>
            </a:r>
            <a:endParaRPr dirty="0">
              <a:solidFill>
                <a:srgbClr val="073763"/>
              </a:solidFill>
            </a:endParaRPr>
          </a:p>
          <a:p>
            <a:pPr indent="0">
              <a:buNone/>
            </a:pPr>
            <a:r>
              <a:rPr lang="en" dirty="0">
                <a:solidFill>
                  <a:srgbClr val="073763"/>
                </a:solidFill>
              </a:rPr>
              <a:t>control over their fate</a:t>
            </a:r>
            <a:endParaRPr dirty="0">
              <a:solidFill>
                <a:srgbClr val="073763"/>
              </a:solidFill>
            </a:endParaRPr>
          </a:p>
          <a:p>
            <a:pPr indent="0"/>
            <a:endParaRPr dirty="0">
              <a:solidFill>
                <a:srgbClr val="073763"/>
              </a:solidFill>
            </a:endParaRPr>
          </a:p>
          <a:p>
            <a:pPr>
              <a:buClr>
                <a:srgbClr val="073763"/>
              </a:buClr>
              <a:buChar char="●"/>
            </a:pPr>
            <a:r>
              <a:rPr lang="en" dirty="0">
                <a:solidFill>
                  <a:srgbClr val="073763"/>
                </a:solidFill>
              </a:rPr>
              <a:t>29% of students report feeling stressed; </a:t>
            </a:r>
            <a:endParaRPr dirty="0">
              <a:solidFill>
                <a:srgbClr val="073763"/>
              </a:solidFill>
            </a:endParaRPr>
          </a:p>
          <a:p>
            <a:pPr indent="0">
              <a:buNone/>
            </a:pPr>
            <a:r>
              <a:rPr lang="en" dirty="0">
                <a:solidFill>
                  <a:srgbClr val="073763"/>
                </a:solidFill>
              </a:rPr>
              <a:t>1 in 5 kids has anxiety or depression, </a:t>
            </a:r>
            <a:endParaRPr dirty="0">
              <a:solidFill>
                <a:srgbClr val="073763"/>
              </a:solidFill>
            </a:endParaRPr>
          </a:p>
          <a:p>
            <a:pPr indent="0">
              <a:buNone/>
            </a:pPr>
            <a:r>
              <a:rPr lang="en" dirty="0">
                <a:solidFill>
                  <a:srgbClr val="073763"/>
                </a:solidFill>
              </a:rPr>
              <a:t>and the suicide rate among 10- to </a:t>
            </a:r>
            <a:endParaRPr dirty="0">
              <a:solidFill>
                <a:srgbClr val="073763"/>
              </a:solidFill>
            </a:endParaRPr>
          </a:p>
          <a:p>
            <a:pPr indent="0">
              <a:buNone/>
            </a:pPr>
            <a:r>
              <a:rPr lang="en" dirty="0">
                <a:solidFill>
                  <a:srgbClr val="073763"/>
                </a:solidFill>
              </a:rPr>
              <a:t>14-year-olds doubled from 2007-2014 </a:t>
            </a:r>
            <a:endParaRPr dirty="0">
              <a:solidFill>
                <a:srgbClr val="073763"/>
              </a:solidFill>
            </a:endParaRPr>
          </a:p>
          <a:p>
            <a:pPr indent="0"/>
            <a:endParaRPr sz="1700" dirty="0">
              <a:solidFill>
                <a:srgbClr val="073763"/>
              </a:solidFill>
            </a:endParaRPr>
          </a:p>
        </p:txBody>
      </p:sp>
      <p:pic>
        <p:nvPicPr>
          <p:cNvPr id="80" name="Google Shape;80;p16"/>
          <p:cNvPicPr preferRelativeResize="0"/>
          <p:nvPr/>
        </p:nvPicPr>
        <p:blipFill>
          <a:blip r:embed="rId3">
            <a:alphaModFix/>
          </a:blip>
          <a:stretch>
            <a:fillRect/>
          </a:stretch>
        </p:blipFill>
        <p:spPr>
          <a:xfrm>
            <a:off x="6305901" y="2941076"/>
            <a:ext cx="2593275" cy="2166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135930"/>
            <a:ext cx="6591300" cy="1371600"/>
          </a:xfrm>
        </p:spPr>
        <p:txBody>
          <a:bodyPr/>
          <a:lstStyle/>
          <a:p>
            <a:r>
              <a:rPr lang="en-US" dirty="0">
                <a:latin typeface="Cambria"/>
                <a:cs typeface="Cambria"/>
              </a:rPr>
              <a:t>Corinne Fogg</a:t>
            </a:r>
          </a:p>
        </p:txBody>
      </p:sp>
      <p:sp>
        <p:nvSpPr>
          <p:cNvPr id="3" name="Text Placeholder 2"/>
          <p:cNvSpPr>
            <a:spLocks noGrp="1"/>
          </p:cNvSpPr>
          <p:nvPr>
            <p:ph type="body" idx="1"/>
          </p:nvPr>
        </p:nvSpPr>
        <p:spPr>
          <a:xfrm>
            <a:off x="1996830" y="4507529"/>
            <a:ext cx="6728069" cy="1066801"/>
          </a:xfrm>
        </p:spPr>
        <p:txBody>
          <a:bodyPr>
            <a:normAutofit fontScale="92500" lnSpcReduction="20000"/>
          </a:bodyPr>
          <a:lstStyle/>
          <a:p>
            <a:r>
              <a:rPr lang="en-US" sz="2400" dirty="0">
                <a:latin typeface="Cambria" charset="0"/>
                <a:ea typeface="Cambria" charset="0"/>
                <a:cs typeface="Cambria" charset="0"/>
              </a:rPr>
              <a:t>Director of Curriculum &amp; Professional Development</a:t>
            </a:r>
          </a:p>
          <a:p>
            <a:r>
              <a:rPr lang="en-US" sz="2400" dirty="0">
                <a:latin typeface="Cambria" charset="0"/>
                <a:ea typeface="Cambria" charset="0"/>
                <a:cs typeface="Cambria" charset="0"/>
              </a:rPr>
              <a:t> Stone Ridge School of the Sacred Heart</a:t>
            </a:r>
          </a:p>
          <a:p>
            <a:r>
              <a:rPr lang="en-US" sz="2400" dirty="0">
                <a:latin typeface="Cambria" charset="0"/>
                <a:ea typeface="Cambria" charset="0"/>
                <a:cs typeface="Cambria" charset="0"/>
              </a:rPr>
              <a:t>Bethesda, MD</a:t>
            </a:r>
            <a:r>
              <a:rPr lang="en-US" dirty="0"/>
              <a:t> </a:t>
            </a:r>
          </a:p>
        </p:txBody>
      </p:sp>
      <p:sp>
        <p:nvSpPr>
          <p:cNvPr id="5" name="TextBox 4"/>
          <p:cNvSpPr txBox="1"/>
          <p:nvPr/>
        </p:nvSpPr>
        <p:spPr>
          <a:xfrm>
            <a:off x="2067577" y="457200"/>
            <a:ext cx="4791505" cy="461665"/>
          </a:xfrm>
          <a:prstGeom prst="rect">
            <a:avLst/>
          </a:prstGeom>
          <a:noFill/>
        </p:spPr>
        <p:txBody>
          <a:bodyPr wrap="none" rtlCol="0">
            <a:spAutoFit/>
          </a:bodyPr>
          <a:lstStyle/>
          <a:p>
            <a:pPr algn="ctr"/>
            <a:r>
              <a:rPr lang="en-US" sz="2400" b="1" i="1" dirty="0">
                <a:latin typeface="Cambria"/>
                <a:cs typeface="Cambria"/>
              </a:rPr>
              <a:t>Academic, </a:t>
            </a:r>
            <a:r>
              <a:rPr lang="en-US" sz="2400" b="1" i="1">
                <a:latin typeface="Cambria"/>
                <a:cs typeface="Cambria"/>
              </a:rPr>
              <a:t>Intellectual Well-Being</a:t>
            </a:r>
            <a:endParaRPr lang="en-US" sz="2400" b="1" i="1" dirty="0">
              <a:latin typeface="Cambria"/>
              <a:cs typeface="Cambria"/>
            </a:endParaRPr>
          </a:p>
        </p:txBody>
      </p:sp>
    </p:spTree>
    <p:extLst>
      <p:ext uri="{BB962C8B-B14F-4D97-AF65-F5344CB8AC3E}">
        <p14:creationId xmlns:p14="http://schemas.microsoft.com/office/powerpoint/2010/main" val="523758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prstGeom prst="rect">
            <a:avLst/>
          </a:prstGeom>
        </p:spPr>
        <p:txBody>
          <a:bodyPr spcFirstLastPara="1" wrap="square" lIns="91425" tIns="91425" rIns="91425" bIns="91425" anchor="b" anchorCtr="0">
            <a:noAutofit/>
          </a:bodyPr>
          <a:lstStyle/>
          <a:p>
            <a:pPr algn="ctr"/>
            <a:r>
              <a:rPr lang="en" sz="3500">
                <a:solidFill>
                  <a:srgbClr val="FFFFFF"/>
                </a:solidFill>
                <a:latin typeface="Arial"/>
                <a:ea typeface="Arial"/>
                <a:cs typeface="Arial"/>
                <a:sym typeface="Arial"/>
              </a:rPr>
              <a:t>   </a:t>
            </a:r>
            <a:r>
              <a:rPr lang="en" sz="3500">
                <a:solidFill>
                  <a:srgbClr val="FFFFFF"/>
                </a:solidFill>
              </a:rPr>
              <a:t>    What Do Kids Want to Know?</a:t>
            </a:r>
            <a:endParaRPr sz="3500">
              <a:solidFill>
                <a:srgbClr val="FFFFFF"/>
              </a:solidFill>
            </a:endParaRPr>
          </a:p>
        </p:txBody>
      </p:sp>
      <p:sp>
        <p:nvSpPr>
          <p:cNvPr id="86" name="Google Shape;86;p17"/>
          <p:cNvSpPr txBox="1">
            <a:spLocks noGrp="1"/>
          </p:cNvSpPr>
          <p:nvPr>
            <p:ph type="body" idx="1"/>
          </p:nvPr>
        </p:nvSpPr>
        <p:spPr>
          <a:prstGeom prst="rect">
            <a:avLst/>
          </a:prstGeom>
        </p:spPr>
        <p:txBody>
          <a:bodyPr spcFirstLastPara="1" wrap="square" lIns="91425" tIns="91425" rIns="91425" bIns="91425" anchor="t" anchorCtr="0">
            <a:noAutofit/>
          </a:bodyPr>
          <a:lstStyle/>
          <a:p>
            <a:pPr indent="-361950">
              <a:buClr>
                <a:srgbClr val="073763"/>
              </a:buClr>
              <a:buSzPts val="2100"/>
              <a:buFont typeface="Garamond"/>
              <a:buChar char="●"/>
            </a:pPr>
            <a:r>
              <a:rPr lang="en" sz="2100" dirty="0">
                <a:solidFill>
                  <a:srgbClr val="073763"/>
                </a:solidFill>
              </a:rPr>
              <a:t>“I support the idea of the #Metoo movement, but worry, ‘Am I more likely to sexually assault someone?’ How do I make sure I don’t look like a creepy guy?” -7th grade boy</a:t>
            </a:r>
            <a:endParaRPr sz="2100" dirty="0">
              <a:solidFill>
                <a:srgbClr val="073763"/>
              </a:solidFill>
            </a:endParaRPr>
          </a:p>
          <a:p>
            <a:pPr indent="0"/>
            <a:endParaRPr sz="2100" dirty="0">
              <a:solidFill>
                <a:srgbClr val="073763"/>
              </a:solidFill>
            </a:endParaRPr>
          </a:p>
          <a:p>
            <a:pPr indent="-361950">
              <a:buClr>
                <a:srgbClr val="073763"/>
              </a:buClr>
              <a:buSzPts val="2100"/>
              <a:buFont typeface="Arial"/>
              <a:buChar char="●"/>
            </a:pPr>
            <a:r>
              <a:rPr lang="en" sz="2100" dirty="0">
                <a:solidFill>
                  <a:srgbClr val="073763"/>
                </a:solidFill>
              </a:rPr>
              <a:t>“Girls can hit us all they want, but </a:t>
            </a:r>
            <a:endParaRPr sz="2100" dirty="0">
              <a:solidFill>
                <a:srgbClr val="073763"/>
              </a:solidFill>
            </a:endParaRPr>
          </a:p>
          <a:p>
            <a:pPr indent="0">
              <a:buNone/>
            </a:pPr>
            <a:r>
              <a:rPr lang="en" sz="2100" dirty="0">
                <a:solidFill>
                  <a:srgbClr val="073763"/>
                </a:solidFill>
              </a:rPr>
              <a:t>I’d be worried about bumping my shoulder </a:t>
            </a:r>
            <a:endParaRPr sz="2100" dirty="0">
              <a:solidFill>
                <a:srgbClr val="073763"/>
              </a:solidFill>
            </a:endParaRPr>
          </a:p>
          <a:p>
            <a:pPr indent="0">
              <a:buNone/>
            </a:pPr>
            <a:r>
              <a:rPr lang="en" sz="2100" dirty="0">
                <a:solidFill>
                  <a:srgbClr val="073763"/>
                </a:solidFill>
              </a:rPr>
              <a:t>into a girl’s chest.” -8th grade boy</a:t>
            </a:r>
            <a:endParaRPr sz="2100" dirty="0">
              <a:solidFill>
                <a:srgbClr val="073763"/>
              </a:solidFill>
            </a:endParaRPr>
          </a:p>
          <a:p>
            <a:pPr indent="0"/>
            <a:endParaRPr sz="2100" dirty="0">
              <a:solidFill>
                <a:srgbClr val="073763"/>
              </a:solidFill>
            </a:endParaRPr>
          </a:p>
          <a:p>
            <a:pPr indent="-361950">
              <a:buClr>
                <a:srgbClr val="073763"/>
              </a:buClr>
              <a:buSzPts val="2100"/>
              <a:buFont typeface="Garamond"/>
              <a:buChar char="●"/>
            </a:pPr>
            <a:r>
              <a:rPr lang="en" sz="2100" dirty="0">
                <a:solidFill>
                  <a:srgbClr val="073763"/>
                </a:solidFill>
              </a:rPr>
              <a:t>“When should we start thinking about </a:t>
            </a:r>
            <a:endParaRPr sz="2100" dirty="0">
              <a:solidFill>
                <a:srgbClr val="073763"/>
              </a:solidFill>
            </a:endParaRPr>
          </a:p>
          <a:p>
            <a:pPr indent="0">
              <a:buNone/>
            </a:pPr>
            <a:r>
              <a:rPr lang="en" sz="2100" dirty="0">
                <a:solidFill>
                  <a:srgbClr val="073763"/>
                </a:solidFill>
              </a:rPr>
              <a:t>dating? How about kissing?” -6th grade girl</a:t>
            </a:r>
            <a:endParaRPr sz="2100" dirty="0">
              <a:solidFill>
                <a:srgbClr val="073763"/>
              </a:solidFill>
            </a:endParaRPr>
          </a:p>
          <a:p>
            <a:pPr indent="0"/>
            <a:endParaRPr sz="2100" dirty="0">
              <a:solidFill>
                <a:srgbClr val="073763"/>
              </a:solidFill>
            </a:endParaRPr>
          </a:p>
          <a:p>
            <a:pPr indent="-361950">
              <a:buClr>
                <a:srgbClr val="073763"/>
              </a:buClr>
              <a:buSzPts val="2100"/>
              <a:buFont typeface="Garamond"/>
              <a:buChar char="●"/>
            </a:pPr>
            <a:r>
              <a:rPr lang="en" sz="2100" dirty="0">
                <a:solidFill>
                  <a:srgbClr val="073763"/>
                </a:solidFill>
              </a:rPr>
              <a:t>“Can we boys get educated about rape?” -6th grade boy</a:t>
            </a:r>
            <a:endParaRPr sz="2100" dirty="0">
              <a:solidFill>
                <a:srgbClr val="073763"/>
              </a:solidFill>
            </a:endParaRPr>
          </a:p>
        </p:txBody>
      </p:sp>
      <p:pic>
        <p:nvPicPr>
          <p:cNvPr id="87" name="Google Shape;87;p17"/>
          <p:cNvPicPr preferRelativeResize="0"/>
          <p:nvPr/>
        </p:nvPicPr>
        <p:blipFill>
          <a:blip r:embed="rId3">
            <a:alphaModFix/>
          </a:blip>
          <a:stretch>
            <a:fillRect/>
          </a:stretch>
        </p:blipFill>
        <p:spPr>
          <a:xfrm>
            <a:off x="6401975" y="3034901"/>
            <a:ext cx="2605200" cy="19491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prstGeom prst="rect">
            <a:avLst/>
          </a:prstGeom>
        </p:spPr>
        <p:txBody>
          <a:bodyPr spcFirstLastPara="1" wrap="square" lIns="91425" tIns="91425" rIns="91425" bIns="91425" anchor="b" anchorCtr="0">
            <a:noAutofit/>
          </a:bodyPr>
          <a:lstStyle/>
          <a:p>
            <a:pPr algn="ctr"/>
            <a:r>
              <a:rPr lang="en" dirty="0">
                <a:solidFill>
                  <a:srgbClr val="FFFFFF"/>
                </a:solidFill>
              </a:rPr>
              <a:t>   How Can Parents &amp; Educators Help?</a:t>
            </a:r>
            <a:endParaRPr dirty="0">
              <a:solidFill>
                <a:srgbClr val="FFFFFF"/>
              </a:solidFill>
            </a:endParaRPr>
          </a:p>
        </p:txBody>
      </p:sp>
      <p:sp>
        <p:nvSpPr>
          <p:cNvPr id="93" name="Google Shape;93;p18"/>
          <p:cNvSpPr txBox="1">
            <a:spLocks noGrp="1"/>
          </p:cNvSpPr>
          <p:nvPr>
            <p:ph type="body" idx="1"/>
          </p:nvPr>
        </p:nvSpPr>
        <p:spPr>
          <a:xfrm>
            <a:off x="395700" y="1562367"/>
            <a:ext cx="5623300" cy="4610000"/>
          </a:xfrm>
          <a:prstGeom prst="rect">
            <a:avLst/>
          </a:prstGeom>
        </p:spPr>
        <p:txBody>
          <a:bodyPr spcFirstLastPara="1" wrap="square" lIns="91425" tIns="91425" rIns="91425" bIns="91425" anchor="t" anchorCtr="0">
            <a:noAutofit/>
          </a:bodyPr>
          <a:lstStyle/>
          <a:p>
            <a:pPr indent="-419100">
              <a:buClr>
                <a:srgbClr val="073763"/>
              </a:buClr>
              <a:buSzPts val="3000"/>
              <a:buFont typeface="Arial"/>
              <a:buChar char="●"/>
            </a:pPr>
            <a:r>
              <a:rPr lang="en" sz="3000" dirty="0">
                <a:solidFill>
                  <a:srgbClr val="073763"/>
                </a:solidFill>
              </a:rPr>
              <a:t>Identify helpers</a:t>
            </a:r>
            <a:endParaRPr sz="3000" dirty="0">
              <a:solidFill>
                <a:srgbClr val="073763"/>
              </a:solidFill>
            </a:endParaRPr>
          </a:p>
          <a:p>
            <a:pPr indent="-419100">
              <a:buClr>
                <a:srgbClr val="073763"/>
              </a:buClr>
              <a:buSzPts val="3000"/>
              <a:buFont typeface="Arial"/>
              <a:buChar char="●"/>
            </a:pPr>
            <a:r>
              <a:rPr lang="en" sz="3000" dirty="0">
                <a:solidFill>
                  <a:srgbClr val="073763"/>
                </a:solidFill>
              </a:rPr>
              <a:t>Build a coping toolbox</a:t>
            </a:r>
            <a:endParaRPr sz="3000" dirty="0">
              <a:solidFill>
                <a:srgbClr val="073763"/>
              </a:solidFill>
            </a:endParaRPr>
          </a:p>
          <a:p>
            <a:pPr indent="-419100">
              <a:buClr>
                <a:srgbClr val="073763"/>
              </a:buClr>
              <a:buSzPts val="3000"/>
              <a:buFont typeface="Garamond"/>
              <a:buChar char="●"/>
            </a:pPr>
            <a:r>
              <a:rPr lang="en" sz="3000" dirty="0">
                <a:solidFill>
                  <a:srgbClr val="073763"/>
                </a:solidFill>
              </a:rPr>
              <a:t>Walk them through real and pretend dilemmas</a:t>
            </a:r>
            <a:endParaRPr sz="3000" dirty="0">
              <a:solidFill>
                <a:srgbClr val="073763"/>
              </a:solidFill>
            </a:endParaRPr>
          </a:p>
          <a:p>
            <a:pPr indent="-419100">
              <a:buClr>
                <a:srgbClr val="073763"/>
              </a:buClr>
              <a:buSzPts val="3000"/>
              <a:buFont typeface="Garamond"/>
              <a:buChar char="●"/>
            </a:pPr>
            <a:r>
              <a:rPr lang="en" sz="3000" dirty="0">
                <a:solidFill>
                  <a:srgbClr val="073763"/>
                </a:solidFill>
              </a:rPr>
              <a:t>Prioritize affinity groups</a:t>
            </a:r>
            <a:endParaRPr sz="3000" dirty="0">
              <a:solidFill>
                <a:srgbClr val="073763"/>
              </a:solidFill>
            </a:endParaRPr>
          </a:p>
          <a:p>
            <a:pPr indent="-419100">
              <a:buClr>
                <a:srgbClr val="073763"/>
              </a:buClr>
              <a:buSzPts val="3000"/>
              <a:buFont typeface="Arial"/>
              <a:buChar char="●"/>
            </a:pPr>
            <a:r>
              <a:rPr lang="en" sz="3000" dirty="0">
                <a:solidFill>
                  <a:srgbClr val="073763"/>
                </a:solidFill>
              </a:rPr>
              <a:t>Instill a sense of agency </a:t>
            </a:r>
            <a:endParaRPr sz="3000" dirty="0">
              <a:solidFill>
                <a:srgbClr val="073763"/>
              </a:solidFill>
            </a:endParaRPr>
          </a:p>
          <a:p>
            <a:pPr indent="-419100">
              <a:buClr>
                <a:srgbClr val="073763"/>
              </a:buClr>
              <a:buSzPts val="3000"/>
              <a:buFont typeface="Arial"/>
              <a:buChar char="●"/>
            </a:pPr>
            <a:r>
              <a:rPr lang="en" sz="3000" dirty="0">
                <a:solidFill>
                  <a:srgbClr val="073763"/>
                </a:solidFill>
              </a:rPr>
              <a:t>Leave time for thinking and unstructured play</a:t>
            </a:r>
            <a:endParaRPr sz="3000" dirty="0">
              <a:solidFill>
                <a:srgbClr val="073763"/>
              </a:solidFill>
            </a:endParaRPr>
          </a:p>
          <a:p>
            <a:pPr indent="0"/>
            <a:endParaRPr sz="1600" dirty="0">
              <a:solidFill>
                <a:srgbClr val="073763"/>
              </a:solidFill>
            </a:endParaRPr>
          </a:p>
          <a:p>
            <a:pPr indent="0"/>
            <a:endParaRPr sz="1700" dirty="0">
              <a:solidFill>
                <a:srgbClr val="073763"/>
              </a:solidFill>
            </a:endParaRPr>
          </a:p>
        </p:txBody>
      </p:sp>
      <p:pic>
        <p:nvPicPr>
          <p:cNvPr id="94" name="Google Shape;94;p18"/>
          <p:cNvPicPr preferRelativeResize="0"/>
          <p:nvPr/>
        </p:nvPicPr>
        <p:blipFill>
          <a:blip r:embed="rId3">
            <a:alphaModFix/>
          </a:blip>
          <a:stretch>
            <a:fillRect/>
          </a:stretch>
        </p:blipFill>
        <p:spPr>
          <a:xfrm>
            <a:off x="6019000" y="2369226"/>
            <a:ext cx="2954950" cy="29432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prstGeom prst="rect">
            <a:avLst/>
          </a:prstGeom>
        </p:spPr>
        <p:txBody>
          <a:bodyPr spcFirstLastPara="1" wrap="square" lIns="91425" tIns="91425" rIns="91425" bIns="91425" anchor="b" anchorCtr="0">
            <a:noAutofit/>
          </a:bodyPr>
          <a:lstStyle/>
          <a:p>
            <a:pPr algn="ctr"/>
            <a:r>
              <a:rPr lang="en" dirty="0"/>
              <a:t>Conversation Starters</a:t>
            </a:r>
            <a:endParaRPr dirty="0"/>
          </a:p>
        </p:txBody>
      </p:sp>
      <p:sp>
        <p:nvSpPr>
          <p:cNvPr id="100" name="Google Shape;100;p19"/>
          <p:cNvSpPr txBox="1">
            <a:spLocks noGrp="1"/>
          </p:cNvSpPr>
          <p:nvPr>
            <p:ph type="body" idx="1"/>
          </p:nvPr>
        </p:nvSpPr>
        <p:spPr>
          <a:prstGeom prst="rect">
            <a:avLst/>
          </a:prstGeom>
        </p:spPr>
        <p:txBody>
          <a:bodyPr spcFirstLastPara="1" wrap="square" lIns="91425" tIns="91425" rIns="91425" bIns="91425" anchor="t" anchorCtr="0">
            <a:noAutofit/>
          </a:bodyPr>
          <a:lstStyle/>
          <a:p>
            <a:pPr indent="-349250">
              <a:buClr>
                <a:srgbClr val="20124D"/>
              </a:buClr>
              <a:buSzPts val="1900"/>
              <a:buFont typeface="Garamond"/>
              <a:buChar char="●"/>
            </a:pPr>
            <a:r>
              <a:rPr lang="en" sz="1900" dirty="0">
                <a:solidFill>
                  <a:srgbClr val="20124D"/>
                </a:solidFill>
              </a:rPr>
              <a:t>“Is it appropriate for a ninth grader to date a seventh grader?”</a:t>
            </a:r>
            <a:endParaRPr sz="1900" dirty="0">
              <a:solidFill>
                <a:srgbClr val="20124D"/>
              </a:solidFill>
            </a:endParaRPr>
          </a:p>
          <a:p>
            <a:pPr indent="-349250">
              <a:buClr>
                <a:srgbClr val="20124D"/>
              </a:buClr>
              <a:buSzPts val="1900"/>
              <a:buFont typeface="Garamond"/>
              <a:buChar char="●"/>
            </a:pPr>
            <a:r>
              <a:rPr lang="en" sz="1900" dirty="0">
                <a:solidFill>
                  <a:srgbClr val="20124D"/>
                </a:solidFill>
              </a:rPr>
              <a:t>“What’s the difference between physical attraction, a crush and love?”</a:t>
            </a:r>
            <a:endParaRPr sz="1900" dirty="0">
              <a:solidFill>
                <a:srgbClr val="20124D"/>
              </a:solidFill>
            </a:endParaRPr>
          </a:p>
          <a:p>
            <a:pPr indent="-349250">
              <a:buClr>
                <a:srgbClr val="20124D"/>
              </a:buClr>
              <a:buSzPts val="1900"/>
              <a:buFont typeface="Garamond"/>
              <a:buChar char="●"/>
            </a:pPr>
            <a:r>
              <a:rPr lang="en" sz="1900" dirty="0">
                <a:solidFill>
                  <a:srgbClr val="20124D"/>
                </a:solidFill>
              </a:rPr>
              <a:t>“Why might someone be interested in a person who plays hard to get?”</a:t>
            </a:r>
            <a:endParaRPr sz="1900" dirty="0">
              <a:solidFill>
                <a:srgbClr val="20124D"/>
              </a:solidFill>
            </a:endParaRPr>
          </a:p>
          <a:p>
            <a:pPr indent="-349250">
              <a:buClr>
                <a:srgbClr val="20124D"/>
              </a:buClr>
              <a:buSzPts val="1900"/>
              <a:buFont typeface="Garamond"/>
              <a:buChar char="●"/>
            </a:pPr>
            <a:r>
              <a:rPr lang="en" sz="1900" dirty="0">
                <a:solidFill>
                  <a:srgbClr val="20124D"/>
                </a:solidFill>
              </a:rPr>
              <a:t>“If someone asked you to send them a nude selfie, </a:t>
            </a:r>
            <a:endParaRPr sz="1900" dirty="0">
              <a:solidFill>
                <a:srgbClr val="20124D"/>
              </a:solidFill>
            </a:endParaRPr>
          </a:p>
          <a:p>
            <a:pPr indent="0">
              <a:buNone/>
            </a:pPr>
            <a:r>
              <a:rPr lang="en" sz="1900" dirty="0">
                <a:solidFill>
                  <a:srgbClr val="20124D"/>
                </a:solidFill>
              </a:rPr>
              <a:t>what are some ways you could handle that?”</a:t>
            </a:r>
            <a:endParaRPr sz="1900" dirty="0">
              <a:solidFill>
                <a:srgbClr val="20124D"/>
              </a:solidFill>
            </a:endParaRPr>
          </a:p>
          <a:p>
            <a:pPr indent="-349250">
              <a:buClr>
                <a:srgbClr val="20124D"/>
              </a:buClr>
              <a:buSzPts val="1900"/>
              <a:buFont typeface="Arial"/>
              <a:buChar char="●"/>
            </a:pPr>
            <a:r>
              <a:rPr lang="en" sz="1900" dirty="0">
                <a:solidFill>
                  <a:srgbClr val="20124D"/>
                </a:solidFill>
              </a:rPr>
              <a:t>“What would you do if your best friend was cheating </a:t>
            </a:r>
            <a:endParaRPr sz="1900" dirty="0">
              <a:solidFill>
                <a:srgbClr val="20124D"/>
              </a:solidFill>
            </a:endParaRPr>
          </a:p>
          <a:p>
            <a:pPr indent="0">
              <a:buNone/>
            </a:pPr>
            <a:r>
              <a:rPr lang="en" sz="1900" dirty="0">
                <a:solidFill>
                  <a:srgbClr val="20124D"/>
                </a:solidFill>
              </a:rPr>
              <a:t>on a boyfriend or girlfriend?”</a:t>
            </a:r>
            <a:endParaRPr sz="1900" dirty="0">
              <a:solidFill>
                <a:srgbClr val="20124D"/>
              </a:solidFill>
            </a:endParaRPr>
          </a:p>
          <a:p>
            <a:pPr indent="-349250">
              <a:buClr>
                <a:srgbClr val="20124D"/>
              </a:buClr>
              <a:buSzPts val="1900"/>
              <a:buFont typeface="Arial"/>
              <a:buChar char="●"/>
            </a:pPr>
            <a:r>
              <a:rPr lang="en" sz="1900" dirty="0">
                <a:solidFill>
                  <a:srgbClr val="20124D"/>
                </a:solidFill>
              </a:rPr>
              <a:t>“What are some stereotypes about boys and girls </a:t>
            </a:r>
            <a:endParaRPr sz="1900" dirty="0">
              <a:solidFill>
                <a:srgbClr val="20124D"/>
              </a:solidFill>
            </a:endParaRPr>
          </a:p>
          <a:p>
            <a:pPr indent="0">
              <a:buNone/>
            </a:pPr>
            <a:r>
              <a:rPr lang="en" sz="1900" dirty="0">
                <a:solidFill>
                  <a:srgbClr val="20124D"/>
                </a:solidFill>
              </a:rPr>
              <a:t>when it comes to dating?”</a:t>
            </a:r>
            <a:endParaRPr sz="1900" dirty="0">
              <a:solidFill>
                <a:srgbClr val="20124D"/>
              </a:solidFill>
            </a:endParaRPr>
          </a:p>
          <a:p>
            <a:pPr indent="-349250">
              <a:buClr>
                <a:srgbClr val="20124D"/>
              </a:buClr>
              <a:buSzPts val="1900"/>
              <a:buFont typeface="Arial"/>
              <a:buChar char="●"/>
            </a:pPr>
            <a:r>
              <a:rPr lang="en" sz="1900" dirty="0">
                <a:solidFill>
                  <a:srgbClr val="20124D"/>
                </a:solidFill>
              </a:rPr>
              <a:t>“Do you think I have a good sense of what you </a:t>
            </a:r>
            <a:endParaRPr sz="1900" dirty="0">
              <a:solidFill>
                <a:srgbClr val="20124D"/>
              </a:solidFill>
            </a:endParaRPr>
          </a:p>
          <a:p>
            <a:pPr indent="0">
              <a:buNone/>
            </a:pPr>
            <a:r>
              <a:rPr lang="en" sz="1900" dirty="0">
                <a:solidFill>
                  <a:srgbClr val="20124D"/>
                </a:solidFill>
              </a:rPr>
              <a:t>know about sex?”</a:t>
            </a:r>
            <a:endParaRPr sz="1900" dirty="0">
              <a:solidFill>
                <a:srgbClr val="20124D"/>
              </a:solidFill>
            </a:endParaRPr>
          </a:p>
          <a:p>
            <a:pPr indent="-349250">
              <a:buClr>
                <a:srgbClr val="20124D"/>
              </a:buClr>
              <a:buSzPts val="1900"/>
              <a:buChar char="●"/>
            </a:pPr>
            <a:r>
              <a:rPr lang="en" sz="1900" dirty="0">
                <a:solidFill>
                  <a:srgbClr val="20124D"/>
                </a:solidFill>
              </a:rPr>
              <a:t>“If you found yourself in an uncomfortable situation, what could you do?”</a:t>
            </a:r>
            <a:endParaRPr sz="1900" dirty="0">
              <a:solidFill>
                <a:srgbClr val="20124D"/>
              </a:solidFill>
            </a:endParaRPr>
          </a:p>
          <a:p>
            <a:pPr indent="0"/>
            <a:endParaRPr sz="1800" dirty="0">
              <a:solidFill>
                <a:srgbClr val="20124D"/>
              </a:solidFill>
            </a:endParaRPr>
          </a:p>
          <a:p>
            <a:pPr indent="0"/>
            <a:endParaRPr sz="1800" dirty="0">
              <a:solidFill>
                <a:srgbClr val="20124D"/>
              </a:solidFill>
            </a:endParaRPr>
          </a:p>
          <a:p>
            <a:pPr indent="0"/>
            <a:endParaRPr dirty="0">
              <a:solidFill>
                <a:srgbClr val="20124D"/>
              </a:solidFill>
            </a:endParaRPr>
          </a:p>
        </p:txBody>
      </p:sp>
      <p:pic>
        <p:nvPicPr>
          <p:cNvPr id="101" name="Google Shape;101;p19"/>
          <p:cNvPicPr preferRelativeResize="0"/>
          <p:nvPr/>
        </p:nvPicPr>
        <p:blipFill>
          <a:blip r:embed="rId3">
            <a:alphaModFix/>
          </a:blip>
          <a:stretch>
            <a:fillRect/>
          </a:stretch>
        </p:blipFill>
        <p:spPr>
          <a:xfrm>
            <a:off x="6618150" y="3231100"/>
            <a:ext cx="2457450" cy="1866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1654387"/>
            <a:ext cx="7327900" cy="4524315"/>
          </a:xfrm>
          <a:prstGeom prst="rect">
            <a:avLst/>
          </a:prstGeom>
          <a:noFill/>
        </p:spPr>
        <p:txBody>
          <a:bodyPr wrap="square" rtlCol="0">
            <a:spAutoFit/>
          </a:bodyPr>
          <a:lstStyle/>
          <a:p>
            <a:pPr fontAlgn="base"/>
            <a:endParaRPr lang="en-US" dirty="0">
              <a:solidFill>
                <a:schemeClr val="bg1"/>
              </a:solidFill>
              <a:latin typeface="Cambria" charset="0"/>
              <a:ea typeface="Cambria" charset="0"/>
              <a:cs typeface="Cambria" charset="0"/>
            </a:endParaRPr>
          </a:p>
          <a:p>
            <a:pPr marL="342900" indent="-342900" fontAlgn="base">
              <a:buAutoNum type="arabicPeriod"/>
            </a:pPr>
            <a:r>
              <a:rPr lang="en-US" dirty="0">
                <a:solidFill>
                  <a:schemeClr val="bg1"/>
                </a:solidFill>
                <a:latin typeface="Cambria" charset="0"/>
                <a:ea typeface="Cambria" charset="0"/>
                <a:cs typeface="Cambria" charset="0"/>
              </a:rPr>
              <a:t>Some of the most common myths about middle schoolers are that they crave drama, are trying to push adults’ buttons, and understand that perfection is unattainable. (Link to my article on this topic:  </a:t>
            </a:r>
            <a:r>
              <a:rPr lang="en-US" b="1" dirty="0">
                <a:solidFill>
                  <a:schemeClr val="bg1"/>
                </a:solidFill>
                <a:latin typeface="Cambria" charset="0"/>
                <a:ea typeface="Cambria" charset="0"/>
                <a:cs typeface="Cambria" charset="0"/>
                <a:hlinkClick r:id="rId2">
                  <a:extLst>
                    <a:ext uri="{A12FA001-AC4F-418D-AE19-62706E023703}">
                      <ahyp:hlinkClr xmlns:ahyp="http://schemas.microsoft.com/office/drawing/2018/hyperlinkcolor" val="tx"/>
                    </a:ext>
                  </a:extLst>
                </a:hlinkClick>
              </a:rPr>
              <a:t>Five Truths about Middle Schoolers</a:t>
            </a:r>
            <a:r>
              <a:rPr lang="en-US" dirty="0">
                <a:solidFill>
                  <a:schemeClr val="bg1"/>
                </a:solidFill>
                <a:latin typeface="Cambria" charset="0"/>
                <a:ea typeface="Cambria" charset="0"/>
                <a:cs typeface="Cambria" charset="0"/>
              </a:rPr>
              <a:t>.)</a:t>
            </a:r>
          </a:p>
          <a:p>
            <a:pPr fontAlgn="base"/>
            <a:endParaRPr lang="en-US" dirty="0">
              <a:solidFill>
                <a:schemeClr val="bg1"/>
              </a:solidFill>
              <a:latin typeface="Cambria" charset="0"/>
              <a:ea typeface="Cambria" charset="0"/>
              <a:cs typeface="Cambria" charset="0"/>
            </a:endParaRP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2. Tweens today are more focused on identity issues--and there are more GSA’s and other affinity groups in schools--but they also must contend with more overt racism, anti-Semitism and homophobia. They are growing up with the fallout from #</a:t>
            </a:r>
            <a:r>
              <a:rPr lang="en-US" dirty="0" err="1">
                <a:solidFill>
                  <a:schemeClr val="bg1"/>
                </a:solidFill>
                <a:latin typeface="Cambria" charset="0"/>
                <a:ea typeface="Cambria" charset="0"/>
                <a:cs typeface="Cambria" charset="0"/>
              </a:rPr>
              <a:t>Metoo</a:t>
            </a:r>
            <a:r>
              <a:rPr lang="en-US" dirty="0">
                <a:solidFill>
                  <a:schemeClr val="bg1"/>
                </a:solidFill>
                <a:latin typeface="Cambria" charset="0"/>
                <a:ea typeface="Cambria" charset="0"/>
                <a:cs typeface="Cambria" charset="0"/>
              </a:rPr>
              <a:t>, and boys are worrying about how society views them. Kids today also have less freedom and greater mental health challenges. (Link to two of my articles on this: </a:t>
            </a:r>
            <a:r>
              <a:rPr lang="en-US" dirty="0">
                <a:solidFill>
                  <a:schemeClr val="bg1"/>
                </a:solidFill>
                <a:latin typeface="Cambria" charset="0"/>
                <a:ea typeface="Cambria" charset="0"/>
                <a:cs typeface="Cambria" charset="0"/>
                <a:hlinkClick r:id="rId3">
                  <a:extLst>
                    <a:ext uri="{A12FA001-AC4F-418D-AE19-62706E023703}">
                      <ahyp:hlinkClr xmlns:ahyp="http://schemas.microsoft.com/office/drawing/2018/hyperlinkcolor" val="tx"/>
                    </a:ext>
                  </a:extLst>
                </a:hlinkClick>
              </a:rPr>
              <a:t>How Childhood Has Changed for Tweens</a:t>
            </a:r>
            <a:r>
              <a:rPr lang="en-US" dirty="0">
                <a:solidFill>
                  <a:schemeClr val="bg1"/>
                </a:solidFill>
                <a:latin typeface="Cambria" charset="0"/>
                <a:ea typeface="Cambria" charset="0"/>
                <a:cs typeface="Cambria" charset="0"/>
              </a:rPr>
              <a:t>; </a:t>
            </a:r>
            <a:r>
              <a:rPr lang="en-US" dirty="0">
                <a:solidFill>
                  <a:schemeClr val="bg1"/>
                </a:solidFill>
                <a:latin typeface="Cambria" charset="0"/>
                <a:ea typeface="Cambria" charset="0"/>
                <a:cs typeface="Cambria" charset="0"/>
                <a:hlinkClick r:id="rId4">
                  <a:extLst>
                    <a:ext uri="{A12FA001-AC4F-418D-AE19-62706E023703}">
                      <ahyp:hlinkClr xmlns:ahyp="http://schemas.microsoft.com/office/drawing/2018/hyperlinkcolor" val="tx"/>
                    </a:ext>
                  </a:extLst>
                </a:hlinkClick>
              </a:rPr>
              <a:t>Six Ways Parents and Schools Can Tackle the Rise in Tween Suicides</a:t>
            </a:r>
            <a:r>
              <a:rPr lang="en-US" dirty="0">
                <a:solidFill>
                  <a:schemeClr val="bg1"/>
                </a:solidFill>
                <a:latin typeface="Cambria" charset="0"/>
                <a:ea typeface="Cambria" charset="0"/>
                <a:cs typeface="Cambria" charset="0"/>
              </a:rPr>
              <a:t>.)</a:t>
            </a:r>
          </a:p>
          <a:p>
            <a:pPr fontAlgn="base"/>
            <a:endParaRPr lang="en-US" dirty="0">
              <a:latin typeface="Cambria" charset="0"/>
              <a:ea typeface="Cambria" charset="0"/>
              <a:cs typeface="Cambria" charset="0"/>
            </a:endParaRPr>
          </a:p>
        </p:txBody>
      </p:sp>
      <p:sp>
        <p:nvSpPr>
          <p:cNvPr id="3" name="TextBox 2"/>
          <p:cNvSpPr txBox="1"/>
          <p:nvPr/>
        </p:nvSpPr>
        <p:spPr>
          <a:xfrm>
            <a:off x="1484934" y="429848"/>
            <a:ext cx="4939814" cy="738664"/>
          </a:xfrm>
          <a:prstGeom prst="rect">
            <a:avLst/>
          </a:prstGeom>
          <a:noFill/>
        </p:spPr>
        <p:txBody>
          <a:bodyPr wrap="none" rtlCol="0">
            <a:spAutoFit/>
          </a:bodyPr>
          <a:lstStyle/>
          <a:p>
            <a:r>
              <a:rPr lang="en-US" sz="2400" b="1" dirty="0">
                <a:latin typeface="Cambria"/>
                <a:cs typeface="Cambria"/>
              </a:rPr>
              <a:t>Takeaway Tips from Phyllis Fagell</a:t>
            </a:r>
          </a:p>
          <a:p>
            <a:endParaRPr lang="en-US" dirty="0"/>
          </a:p>
        </p:txBody>
      </p:sp>
    </p:spTree>
    <p:extLst>
      <p:ext uri="{BB962C8B-B14F-4D97-AF65-F5344CB8AC3E}">
        <p14:creationId xmlns:p14="http://schemas.microsoft.com/office/powerpoint/2010/main" val="3085273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1447912"/>
            <a:ext cx="7327900" cy="369332"/>
          </a:xfrm>
          <a:prstGeom prst="rect">
            <a:avLst/>
          </a:prstGeom>
          <a:noFill/>
        </p:spPr>
        <p:txBody>
          <a:bodyPr wrap="square" rtlCol="0">
            <a:spAutoFit/>
          </a:bodyPr>
          <a:lstStyle/>
          <a:p>
            <a:pPr fontAlgn="base"/>
            <a:endParaRPr lang="en-US" dirty="0">
              <a:latin typeface="Cambria" charset="0"/>
              <a:ea typeface="Cambria" charset="0"/>
              <a:cs typeface="Cambria" charset="0"/>
            </a:endParaRPr>
          </a:p>
        </p:txBody>
      </p:sp>
      <p:sp>
        <p:nvSpPr>
          <p:cNvPr id="3" name="TextBox 2"/>
          <p:cNvSpPr txBox="1"/>
          <p:nvPr/>
        </p:nvSpPr>
        <p:spPr>
          <a:xfrm>
            <a:off x="1484934" y="429848"/>
            <a:ext cx="4939814" cy="738664"/>
          </a:xfrm>
          <a:prstGeom prst="rect">
            <a:avLst/>
          </a:prstGeom>
          <a:noFill/>
        </p:spPr>
        <p:txBody>
          <a:bodyPr wrap="none" rtlCol="0">
            <a:spAutoFit/>
          </a:bodyPr>
          <a:lstStyle/>
          <a:p>
            <a:r>
              <a:rPr lang="en-US" sz="2400" b="1" dirty="0">
                <a:latin typeface="Cambria"/>
                <a:cs typeface="Cambria"/>
              </a:rPr>
              <a:t>Takeaway Tips from Phyllis Fagell</a:t>
            </a:r>
          </a:p>
          <a:p>
            <a:endParaRPr lang="en-US" dirty="0"/>
          </a:p>
        </p:txBody>
      </p:sp>
      <p:sp>
        <p:nvSpPr>
          <p:cNvPr id="4" name="TextBox 3"/>
          <p:cNvSpPr txBox="1"/>
          <p:nvPr/>
        </p:nvSpPr>
        <p:spPr>
          <a:xfrm>
            <a:off x="973390" y="1445338"/>
            <a:ext cx="6955690" cy="4247317"/>
          </a:xfrm>
          <a:prstGeom prst="rect">
            <a:avLst/>
          </a:prstGeom>
          <a:noFill/>
        </p:spPr>
        <p:txBody>
          <a:bodyPr wrap="square" rtlCol="0">
            <a:spAutoFit/>
          </a:bodyPr>
          <a:lstStyle/>
          <a:p>
            <a:endParaRPr lang="en-US" dirty="0">
              <a:solidFill>
                <a:schemeClr val="bg1"/>
              </a:solidFill>
            </a:endParaRPr>
          </a:p>
          <a:p>
            <a:pPr fontAlgn="base"/>
            <a:r>
              <a:rPr lang="en-US" dirty="0">
                <a:solidFill>
                  <a:schemeClr val="bg1"/>
                </a:solidFill>
                <a:latin typeface="Cambria" charset="0"/>
                <a:ea typeface="Cambria" charset="0"/>
                <a:cs typeface="Cambria" charset="0"/>
              </a:rPr>
              <a:t>3. Parents can help their child identify effective coping strategies and </a:t>
            </a:r>
          </a:p>
          <a:p>
            <a:pPr fontAlgn="base"/>
            <a:r>
              <a:rPr lang="en-US" dirty="0">
                <a:solidFill>
                  <a:schemeClr val="bg1"/>
                </a:solidFill>
                <a:latin typeface="Cambria" charset="0"/>
                <a:ea typeface="Cambria" charset="0"/>
                <a:cs typeface="Cambria" charset="0"/>
              </a:rPr>
              <a:t>vocalize when they’re using strategies themselves. They can ask their child to identify the adult they’d seek out in a crisis. They also can set aside time when tweens can just think or engage in unstructured, self-directed play.</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4. To foster critical thinking and interpersonal skills, parents and educators can walk kids through real or fictional ethical or social dilemmas. </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5. Schools can offer a variety of affinity groups to support kids’ </a:t>
            </a:r>
          </a:p>
          <a:p>
            <a:pPr fontAlgn="base"/>
            <a:r>
              <a:rPr lang="en-US" dirty="0">
                <a:solidFill>
                  <a:schemeClr val="bg1"/>
                </a:solidFill>
                <a:latin typeface="Cambria" charset="0"/>
                <a:ea typeface="Cambria" charset="0"/>
                <a:cs typeface="Cambria" charset="0"/>
              </a:rPr>
              <a:t>emerging identities and normalize their experiences. </a:t>
            </a:r>
          </a:p>
          <a:p>
            <a:endParaRPr lang="en-US" dirty="0"/>
          </a:p>
          <a:p>
            <a:r>
              <a:rPr lang="en-US" dirty="0"/>
              <a:t>                                                                                                      </a:t>
            </a:r>
          </a:p>
        </p:txBody>
      </p:sp>
    </p:spTree>
    <p:extLst>
      <p:ext uri="{BB962C8B-B14F-4D97-AF65-F5344CB8AC3E}">
        <p14:creationId xmlns:p14="http://schemas.microsoft.com/office/powerpoint/2010/main" val="1347909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593" y="3038240"/>
            <a:ext cx="7005515" cy="1371600"/>
          </a:xfrm>
        </p:spPr>
        <p:txBody>
          <a:bodyPr/>
          <a:lstStyle/>
          <a:p>
            <a:r>
              <a:rPr lang="en-US" dirty="0">
                <a:latin typeface="Cambria" charset="0"/>
                <a:ea typeface="Cambria" charset="0"/>
                <a:cs typeface="Cambria" charset="0"/>
              </a:rPr>
              <a:t>John Bellaschi</a:t>
            </a:r>
            <a:r>
              <a:rPr lang="en-US" dirty="0">
                <a:latin typeface="Cambria"/>
                <a:cs typeface="Cambria"/>
              </a:rPr>
              <a:t>  </a:t>
            </a:r>
          </a:p>
        </p:txBody>
      </p:sp>
      <p:sp>
        <p:nvSpPr>
          <p:cNvPr id="3" name="Text Placeholder 2"/>
          <p:cNvSpPr>
            <a:spLocks noGrp="1"/>
          </p:cNvSpPr>
          <p:nvPr>
            <p:ph type="body" idx="1"/>
          </p:nvPr>
        </p:nvSpPr>
        <p:spPr>
          <a:xfrm>
            <a:off x="2133600" y="4370763"/>
            <a:ext cx="6591300" cy="1066801"/>
          </a:xfrm>
        </p:spPr>
        <p:txBody>
          <a:bodyPr>
            <a:noAutofit/>
          </a:bodyPr>
          <a:lstStyle/>
          <a:p>
            <a:r>
              <a:rPr lang="en-US" sz="2200" dirty="0">
                <a:latin typeface="Cambria"/>
                <a:cs typeface="Cambria"/>
              </a:rPr>
              <a:t>Director of Ethics, Service and Leadership</a:t>
            </a:r>
          </a:p>
          <a:p>
            <a:r>
              <a:rPr lang="en-US" sz="2200" dirty="0">
                <a:latin typeface="Cambria"/>
                <a:cs typeface="Cambria"/>
              </a:rPr>
              <a:t>Landon School</a:t>
            </a:r>
          </a:p>
          <a:p>
            <a:r>
              <a:rPr lang="en-US" sz="2200" dirty="0">
                <a:latin typeface="Cambria"/>
                <a:cs typeface="Cambria"/>
              </a:rPr>
              <a:t>Bethesda, MD</a:t>
            </a:r>
          </a:p>
        </p:txBody>
      </p:sp>
      <p:sp>
        <p:nvSpPr>
          <p:cNvPr id="5" name="TextBox 4"/>
          <p:cNvSpPr txBox="1"/>
          <p:nvPr/>
        </p:nvSpPr>
        <p:spPr>
          <a:xfrm>
            <a:off x="2345794" y="406400"/>
            <a:ext cx="3826560" cy="738664"/>
          </a:xfrm>
          <a:prstGeom prst="rect">
            <a:avLst/>
          </a:prstGeom>
          <a:noFill/>
        </p:spPr>
        <p:txBody>
          <a:bodyPr wrap="none" rtlCol="0">
            <a:spAutoFit/>
          </a:bodyPr>
          <a:lstStyle/>
          <a:p>
            <a:pPr algn="ctr"/>
            <a:r>
              <a:rPr lang="en-US" sz="2400" b="1" i="1" dirty="0">
                <a:latin typeface="Cambria"/>
                <a:cs typeface="Cambria"/>
              </a:rPr>
              <a:t>Ethics, Service, Leadership</a:t>
            </a:r>
          </a:p>
          <a:p>
            <a:pPr algn="ctr"/>
            <a:endParaRPr lang="en-US" dirty="0"/>
          </a:p>
        </p:txBody>
      </p:sp>
    </p:spTree>
    <p:extLst>
      <p:ext uri="{BB962C8B-B14F-4D97-AF65-F5344CB8AC3E}">
        <p14:creationId xmlns:p14="http://schemas.microsoft.com/office/powerpoint/2010/main" val="3139542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595" y="1606126"/>
            <a:ext cx="8183212" cy="5616281"/>
          </a:xfrm>
          <a:prstGeom prst="rect">
            <a:avLst/>
          </a:prstGeom>
          <a:noFill/>
        </p:spPr>
        <p:txBody>
          <a:bodyPr wrap="square" rtlCol="0">
            <a:spAutoFit/>
          </a:bodyPr>
          <a:lstStyle/>
          <a:p>
            <a:r>
              <a:rPr lang="en-US" b="1" dirty="0">
                <a:solidFill>
                  <a:schemeClr val="bg1"/>
                </a:solidFill>
              </a:rPr>
              <a:t> </a:t>
            </a:r>
            <a:r>
              <a:rPr lang="en-US" sz="1600" b="1" dirty="0">
                <a:solidFill>
                  <a:schemeClr val="bg1"/>
                </a:solidFill>
                <a:ea typeface="Cambria" charset="0"/>
                <a:cs typeface="Cambria" charset="0"/>
              </a:rPr>
              <a:t>1.  Student Well-Being Should Include ETHICAL Well-Being</a:t>
            </a:r>
            <a:endParaRPr lang="en-US" sz="1600" dirty="0">
              <a:solidFill>
                <a:schemeClr val="bg1"/>
              </a:solidFill>
              <a:ea typeface="Cambria" charset="0"/>
              <a:cs typeface="Cambria" charset="0"/>
            </a:endParaRPr>
          </a:p>
          <a:p>
            <a:r>
              <a:rPr lang="en-US" sz="1600" dirty="0">
                <a:solidFill>
                  <a:schemeClr val="bg1"/>
                </a:solidFill>
                <a:ea typeface="Cambria" charset="0"/>
                <a:cs typeface="Cambria" charset="0"/>
              </a:rPr>
              <a:t> Ethical well-being leads to a balanced, healthy, and meaningful life.  Both students and schools flourish when they have a clearly defined ethical purpose that is nurtured.  </a:t>
            </a:r>
          </a:p>
          <a:p>
            <a:r>
              <a:rPr lang="en-US" sz="1600" b="1" dirty="0">
                <a:solidFill>
                  <a:schemeClr val="bg1"/>
                </a:solidFill>
                <a:ea typeface="Cambria" charset="0"/>
                <a:cs typeface="Cambria" charset="0"/>
              </a:rPr>
              <a:t> </a:t>
            </a:r>
            <a:endParaRPr lang="en-US" sz="1600" dirty="0">
              <a:solidFill>
                <a:schemeClr val="bg1"/>
              </a:solidFill>
              <a:ea typeface="Cambria" charset="0"/>
              <a:cs typeface="Cambria" charset="0"/>
            </a:endParaRPr>
          </a:p>
          <a:p>
            <a:pPr lvl="0"/>
            <a:r>
              <a:rPr lang="en-US" sz="1600" b="1" dirty="0">
                <a:solidFill>
                  <a:schemeClr val="bg1"/>
                </a:solidFill>
                <a:ea typeface="Cambria" charset="0"/>
                <a:cs typeface="Cambria" charset="0"/>
              </a:rPr>
              <a:t>2.  It Takes A Village To Raise An Ethical Child</a:t>
            </a:r>
            <a:endParaRPr lang="en-US" sz="1600" dirty="0">
              <a:solidFill>
                <a:schemeClr val="bg1"/>
              </a:solidFill>
              <a:ea typeface="Cambria" charset="0"/>
              <a:cs typeface="Cambria" charset="0"/>
            </a:endParaRPr>
          </a:p>
          <a:p>
            <a:r>
              <a:rPr lang="en-US" sz="1600" dirty="0">
                <a:solidFill>
                  <a:schemeClr val="bg1"/>
                </a:solidFill>
                <a:ea typeface="Cambria" charset="0"/>
                <a:cs typeface="Cambria" charset="0"/>
              </a:rPr>
              <a:t>Yes, the African Proverb is true.  Each of us (educators, parents, media, faith communities, coaches, friends, neighbors) must partner together to help our children grow ethically given certain contrary cultural forces.   </a:t>
            </a:r>
          </a:p>
          <a:p>
            <a:r>
              <a:rPr lang="en-US" sz="1600" b="1" dirty="0">
                <a:solidFill>
                  <a:schemeClr val="bg1"/>
                </a:solidFill>
                <a:ea typeface="Cambria" charset="0"/>
                <a:cs typeface="Cambria" charset="0"/>
              </a:rPr>
              <a:t> </a:t>
            </a:r>
            <a:endParaRPr lang="en-US" sz="1600" dirty="0">
              <a:solidFill>
                <a:schemeClr val="bg1"/>
              </a:solidFill>
              <a:ea typeface="Cambria" charset="0"/>
              <a:cs typeface="Cambria" charset="0"/>
            </a:endParaRPr>
          </a:p>
          <a:p>
            <a:pPr lvl="0"/>
            <a:r>
              <a:rPr lang="en-US" sz="1600" b="1" dirty="0">
                <a:solidFill>
                  <a:schemeClr val="bg1"/>
                </a:solidFill>
                <a:ea typeface="Cambria" charset="0"/>
                <a:cs typeface="Cambria" charset="0"/>
              </a:rPr>
              <a:t>3.  Students Benefit Greatly From A School’s Formal Ethics Programming</a:t>
            </a:r>
            <a:endParaRPr lang="en-US" sz="1600" dirty="0">
              <a:solidFill>
                <a:schemeClr val="bg1"/>
              </a:solidFill>
              <a:ea typeface="Cambria" charset="0"/>
              <a:cs typeface="Cambria" charset="0"/>
            </a:endParaRPr>
          </a:p>
          <a:p>
            <a:r>
              <a:rPr lang="en-US" sz="1600" dirty="0">
                <a:solidFill>
                  <a:schemeClr val="bg1"/>
                </a:solidFill>
                <a:ea typeface="Cambria" charset="0"/>
                <a:cs typeface="Cambria" charset="0"/>
              </a:rPr>
              <a:t> Schools should set aside time and develop programs for ethics just as they do for academic disciplines (English, math, history, science, etc.).</a:t>
            </a:r>
          </a:p>
          <a:p>
            <a:r>
              <a:rPr lang="en-US" sz="1600" b="1" dirty="0">
                <a:solidFill>
                  <a:schemeClr val="bg1"/>
                </a:solidFill>
                <a:ea typeface="Cambria" charset="0"/>
                <a:cs typeface="Cambria" charset="0"/>
              </a:rPr>
              <a:t> </a:t>
            </a:r>
            <a:endParaRPr lang="en-US" sz="1600" dirty="0">
              <a:solidFill>
                <a:schemeClr val="bg1"/>
              </a:solidFill>
              <a:ea typeface="Cambria" charset="0"/>
              <a:cs typeface="Cambria" charset="0"/>
            </a:endParaRPr>
          </a:p>
          <a:p>
            <a:pPr lvl="0"/>
            <a:r>
              <a:rPr lang="en-US" sz="1600" b="1" dirty="0">
                <a:solidFill>
                  <a:schemeClr val="bg1"/>
                </a:solidFill>
                <a:ea typeface="Cambria" charset="0"/>
                <a:cs typeface="Cambria" charset="0"/>
              </a:rPr>
              <a:t>4.  Students Benefit Even More From Informal Relationships With Ethical Leaders</a:t>
            </a:r>
            <a:endParaRPr lang="en-US" sz="1600" dirty="0">
              <a:solidFill>
                <a:schemeClr val="bg1"/>
              </a:solidFill>
              <a:ea typeface="Cambria" charset="0"/>
              <a:cs typeface="Cambria" charset="0"/>
            </a:endParaRPr>
          </a:p>
          <a:p>
            <a:r>
              <a:rPr lang="en-US" sz="1600" dirty="0">
                <a:solidFill>
                  <a:schemeClr val="bg1"/>
                </a:solidFill>
                <a:ea typeface="Cambria" charset="0"/>
                <a:cs typeface="Cambria" charset="0"/>
              </a:rPr>
              <a:t> School administrators, teachers, coaches, and staff members as well as parents all should view themselves as ethical leaders who are committed to serve as ethical mentors and models to our students.  The ethical well-being of our students depends upon these meaningful relationships.</a:t>
            </a:r>
          </a:p>
          <a:p>
            <a:r>
              <a:rPr lang="en-US" b="1" dirty="0"/>
              <a:t> </a:t>
            </a:r>
            <a:endParaRPr lang="en-US" dirty="0"/>
          </a:p>
          <a:p>
            <a:r>
              <a:rPr lang="en-US" dirty="0"/>
              <a:t> </a:t>
            </a:r>
          </a:p>
          <a:p>
            <a:pPr marL="457200" indent="-457200">
              <a:buAutoNum type="arabicPeriod"/>
            </a:pPr>
            <a:endParaRPr lang="en-US" dirty="0"/>
          </a:p>
          <a:p>
            <a:pPr>
              <a:lnSpc>
                <a:spcPct val="200000"/>
              </a:lnSpc>
            </a:pPr>
            <a:endParaRPr lang="en-US" dirty="0"/>
          </a:p>
        </p:txBody>
      </p:sp>
      <p:sp>
        <p:nvSpPr>
          <p:cNvPr id="3" name="TextBox 2"/>
          <p:cNvSpPr txBox="1"/>
          <p:nvPr/>
        </p:nvSpPr>
        <p:spPr>
          <a:xfrm>
            <a:off x="1536700" y="429851"/>
            <a:ext cx="6331180" cy="461665"/>
          </a:xfrm>
          <a:prstGeom prst="rect">
            <a:avLst/>
          </a:prstGeom>
          <a:noFill/>
        </p:spPr>
        <p:txBody>
          <a:bodyPr wrap="square" rtlCol="0">
            <a:spAutoFit/>
          </a:bodyPr>
          <a:lstStyle/>
          <a:p>
            <a:r>
              <a:rPr lang="en-US" sz="2400" b="1" dirty="0">
                <a:latin typeface="Cambria"/>
                <a:cs typeface="Cambria"/>
              </a:rPr>
              <a:t>Takeaway Tips from John Bellaschi</a:t>
            </a:r>
          </a:p>
        </p:txBody>
      </p:sp>
    </p:spTree>
    <p:extLst>
      <p:ext uri="{BB962C8B-B14F-4D97-AF65-F5344CB8AC3E}">
        <p14:creationId xmlns:p14="http://schemas.microsoft.com/office/powerpoint/2010/main" val="2696649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135930"/>
            <a:ext cx="6591300" cy="1371600"/>
          </a:xfrm>
        </p:spPr>
        <p:txBody>
          <a:bodyPr/>
          <a:lstStyle/>
          <a:p>
            <a:r>
              <a:rPr lang="en-US" dirty="0">
                <a:latin typeface="Cambria"/>
                <a:cs typeface="Cambria"/>
              </a:rPr>
              <a:t>Barbara Huth</a:t>
            </a:r>
          </a:p>
        </p:txBody>
      </p:sp>
      <p:sp>
        <p:nvSpPr>
          <p:cNvPr id="3" name="Text Placeholder 2"/>
          <p:cNvSpPr>
            <a:spLocks noGrp="1"/>
          </p:cNvSpPr>
          <p:nvPr>
            <p:ph type="body" idx="1"/>
          </p:nvPr>
        </p:nvSpPr>
        <p:spPr>
          <a:xfrm>
            <a:off x="1996830" y="4507529"/>
            <a:ext cx="6728069" cy="1066801"/>
          </a:xfrm>
        </p:spPr>
        <p:txBody>
          <a:bodyPr>
            <a:normAutofit fontScale="92500" lnSpcReduction="20000"/>
          </a:bodyPr>
          <a:lstStyle/>
          <a:p>
            <a:r>
              <a:rPr lang="en-US" sz="2400" dirty="0">
                <a:latin typeface="Cambria" charset="0"/>
                <a:ea typeface="Cambria" charset="0"/>
                <a:cs typeface="Cambria" charset="0"/>
              </a:rPr>
              <a:t>Education Program Manager</a:t>
            </a:r>
          </a:p>
          <a:p>
            <a:r>
              <a:rPr lang="en-US" sz="2400" dirty="0">
                <a:latin typeface="Cambria" charset="0"/>
                <a:ea typeface="Cambria" charset="0"/>
                <a:cs typeface="Cambria" charset="0"/>
              </a:rPr>
              <a:t> Common Sense Media</a:t>
            </a:r>
          </a:p>
          <a:p>
            <a:r>
              <a:rPr lang="en-US" sz="2400" dirty="0">
                <a:latin typeface="Cambria" charset="0"/>
                <a:ea typeface="Cambria" charset="0"/>
                <a:cs typeface="Cambria" charset="0"/>
              </a:rPr>
              <a:t>Washington, DC</a:t>
            </a:r>
            <a:r>
              <a:rPr lang="en-US" dirty="0"/>
              <a:t> </a:t>
            </a:r>
          </a:p>
        </p:txBody>
      </p:sp>
      <p:sp>
        <p:nvSpPr>
          <p:cNvPr id="5" name="TextBox 4"/>
          <p:cNvSpPr txBox="1"/>
          <p:nvPr/>
        </p:nvSpPr>
        <p:spPr>
          <a:xfrm>
            <a:off x="2904088" y="431800"/>
            <a:ext cx="3118481" cy="523220"/>
          </a:xfrm>
          <a:prstGeom prst="rect">
            <a:avLst/>
          </a:prstGeom>
          <a:noFill/>
        </p:spPr>
        <p:txBody>
          <a:bodyPr wrap="none" rtlCol="0">
            <a:spAutoFit/>
          </a:bodyPr>
          <a:lstStyle/>
          <a:p>
            <a:pPr algn="ctr"/>
            <a:r>
              <a:rPr lang="en-US" sz="2800" b="1" i="1">
                <a:latin typeface="Cambria"/>
                <a:cs typeface="Cambria"/>
              </a:rPr>
              <a:t>Digital Well-Being</a:t>
            </a:r>
            <a:endParaRPr lang="en-US" sz="2800" b="1" dirty="0">
              <a:latin typeface="Cambria"/>
              <a:cs typeface="Cambria"/>
            </a:endParaRPr>
          </a:p>
        </p:txBody>
      </p:sp>
    </p:spTree>
    <p:extLst>
      <p:ext uri="{BB962C8B-B14F-4D97-AF65-F5344CB8AC3E}">
        <p14:creationId xmlns:p14="http://schemas.microsoft.com/office/powerpoint/2010/main" val="1847226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84"/>
          <p:cNvSpPr/>
          <p:nvPr/>
        </p:nvSpPr>
        <p:spPr>
          <a:xfrm>
            <a:off x="0" y="857250"/>
            <a:ext cx="9144000" cy="46533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SzPts val="525"/>
            </a:pPr>
            <a:endParaRPr sz="525" kern="0">
              <a:solidFill>
                <a:srgbClr val="000000"/>
              </a:solidFill>
              <a:latin typeface="Arial"/>
              <a:ea typeface="Arial"/>
              <a:cs typeface="Arial"/>
              <a:sym typeface="Arial"/>
            </a:endParaRPr>
          </a:p>
        </p:txBody>
      </p:sp>
      <p:pic>
        <p:nvPicPr>
          <p:cNvPr id="1082" name="Google Shape;1082;p184"/>
          <p:cNvPicPr preferRelativeResize="0"/>
          <p:nvPr/>
        </p:nvPicPr>
        <p:blipFill rotWithShape="1">
          <a:blip r:embed="rId3">
            <a:alphaModFix/>
          </a:blip>
          <a:srcRect t="18050" b="5625"/>
          <a:stretch/>
        </p:blipFill>
        <p:spPr>
          <a:xfrm>
            <a:off x="2451" y="857276"/>
            <a:ext cx="9144003" cy="4651685"/>
          </a:xfrm>
          <a:prstGeom prst="rect">
            <a:avLst/>
          </a:prstGeom>
          <a:noFill/>
          <a:ln>
            <a:noFill/>
          </a:ln>
        </p:spPr>
      </p:pic>
      <p:sp>
        <p:nvSpPr>
          <p:cNvPr id="1083" name="Google Shape;1083;p184"/>
          <p:cNvSpPr/>
          <p:nvPr/>
        </p:nvSpPr>
        <p:spPr>
          <a:xfrm>
            <a:off x="5741975" y="3714525"/>
            <a:ext cx="3401400" cy="630900"/>
          </a:xfrm>
          <a:prstGeom prst="rect">
            <a:avLst/>
          </a:prstGeom>
          <a:solidFill>
            <a:schemeClr val="accent2"/>
          </a:solidFill>
          <a:ln>
            <a:noFill/>
          </a:ln>
        </p:spPr>
        <p:txBody>
          <a:bodyPr spcFirstLastPara="1" wrap="square" lIns="274300" tIns="91425" rIns="274300" bIns="45700" anchor="ctr" anchorCtr="0">
            <a:noAutofit/>
          </a:bodyPr>
          <a:lstStyle/>
          <a:p>
            <a:pPr algn="r">
              <a:buClr>
                <a:srgbClr val="FFFFFF"/>
              </a:buClr>
              <a:buSzPts val="3200"/>
            </a:pPr>
            <a:r>
              <a:rPr lang="en" sz="3200" kern="0">
                <a:solidFill>
                  <a:srgbClr val="FFFFFF"/>
                </a:solidFill>
                <a:latin typeface="Oswald"/>
                <a:ea typeface="Oswald"/>
                <a:cs typeface="Oswald"/>
                <a:sym typeface="Oswald"/>
              </a:rPr>
              <a:t>Digital Well Being </a:t>
            </a:r>
            <a:endParaRPr sz="1400" kern="0">
              <a:solidFill>
                <a:srgbClr val="000000"/>
              </a:solidFill>
              <a:latin typeface="Arial"/>
              <a:cs typeface="Arial"/>
              <a:sym typeface="Arial"/>
            </a:endParaRPr>
          </a:p>
        </p:txBody>
      </p:sp>
      <p:sp>
        <p:nvSpPr>
          <p:cNvPr id="1084" name="Google Shape;1084;p184"/>
          <p:cNvSpPr/>
          <p:nvPr/>
        </p:nvSpPr>
        <p:spPr>
          <a:xfrm>
            <a:off x="6920075" y="4626000"/>
            <a:ext cx="2223300" cy="435600"/>
          </a:xfrm>
          <a:prstGeom prst="rect">
            <a:avLst/>
          </a:prstGeom>
          <a:solidFill>
            <a:schemeClr val="accent2"/>
          </a:solidFill>
          <a:ln>
            <a:noFill/>
          </a:ln>
        </p:spPr>
        <p:txBody>
          <a:bodyPr spcFirstLastPara="1" wrap="square" lIns="274300" tIns="91425" rIns="274300" bIns="45700" anchor="ctr" anchorCtr="0">
            <a:noAutofit/>
          </a:bodyPr>
          <a:lstStyle/>
          <a:p>
            <a:pPr algn="r">
              <a:buClr>
                <a:srgbClr val="FFFFFF"/>
              </a:buClr>
              <a:buSzPts val="3200"/>
            </a:pPr>
            <a:r>
              <a:rPr lang="en" sz="2400" kern="0">
                <a:solidFill>
                  <a:srgbClr val="FFFFFF"/>
                </a:solidFill>
                <a:latin typeface="Oswald"/>
                <a:ea typeface="Oswald"/>
                <a:cs typeface="Oswald"/>
                <a:sym typeface="Oswald"/>
              </a:rPr>
              <a:t>Best Practices </a:t>
            </a:r>
            <a:endParaRPr sz="2400" kern="0">
              <a:solidFill>
                <a:srgbClr val="000000"/>
              </a:solidFill>
              <a:latin typeface="Arial"/>
              <a:cs typeface="Arial"/>
              <a:sym typeface="Arial"/>
            </a:endParaRPr>
          </a:p>
        </p:txBody>
      </p:sp>
      <p:sp>
        <p:nvSpPr>
          <p:cNvPr id="1085" name="Google Shape;1085;p184"/>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58</a:t>
            </a:fld>
            <a:endParaRPr ker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85"/>
          <p:cNvSpPr/>
          <p:nvPr/>
        </p:nvSpPr>
        <p:spPr>
          <a:xfrm>
            <a:off x="0" y="857250"/>
            <a:ext cx="9144000" cy="4669200"/>
          </a:xfrm>
          <a:prstGeom prst="rect">
            <a:avLst/>
          </a:prstGeom>
          <a:solidFill>
            <a:srgbClr val="F3F3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91" name="Google Shape;1091;p185"/>
          <p:cNvSpPr/>
          <p:nvPr/>
        </p:nvSpPr>
        <p:spPr>
          <a:xfrm>
            <a:off x="3922738" y="2277713"/>
            <a:ext cx="1317900" cy="1905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92" name="Google Shape;1092;p185"/>
          <p:cNvSpPr txBox="1">
            <a:spLocks noGrp="1"/>
          </p:cNvSpPr>
          <p:nvPr>
            <p:ph type="title"/>
          </p:nvPr>
        </p:nvSpPr>
        <p:spPr>
          <a:xfrm>
            <a:off x="3922753" y="2178575"/>
            <a:ext cx="1627500" cy="388800"/>
          </a:xfrm>
          <a:prstGeom prst="rect">
            <a:avLst/>
          </a:prstGeom>
        </p:spPr>
        <p:txBody>
          <a:bodyPr spcFirstLastPara="1" wrap="square" lIns="68575" tIns="68575" rIns="68575" bIns="68575" anchor="ctr" anchorCtr="0">
            <a:noAutofit/>
          </a:bodyPr>
          <a:lstStyle/>
          <a:p>
            <a:r>
              <a:rPr lang="en" sz="1100">
                <a:solidFill>
                  <a:srgbClr val="FFFFFF"/>
                </a:solidFill>
              </a:rPr>
              <a:t>F A C I L I T A T O R</a:t>
            </a:r>
            <a:endParaRPr sz="1100">
              <a:solidFill>
                <a:srgbClr val="FFFFFF"/>
              </a:solidFill>
            </a:endParaRPr>
          </a:p>
        </p:txBody>
      </p:sp>
      <p:sp>
        <p:nvSpPr>
          <p:cNvPr id="1093" name="Google Shape;1093;p185"/>
          <p:cNvSpPr txBox="1">
            <a:spLocks noGrp="1"/>
          </p:cNvSpPr>
          <p:nvPr>
            <p:ph type="body" idx="1"/>
          </p:nvPr>
        </p:nvSpPr>
        <p:spPr>
          <a:xfrm>
            <a:off x="3846538" y="2559438"/>
            <a:ext cx="4146000" cy="1953300"/>
          </a:xfrm>
          <a:prstGeom prst="rect">
            <a:avLst/>
          </a:prstGeom>
        </p:spPr>
        <p:txBody>
          <a:bodyPr spcFirstLastPara="1" wrap="square" lIns="68575" tIns="68575" rIns="68575" bIns="68575" anchor="t" anchorCtr="0">
            <a:noAutofit/>
          </a:bodyPr>
          <a:lstStyle/>
          <a:p>
            <a:pPr marL="0" indent="0">
              <a:lnSpc>
                <a:spcPct val="100000"/>
              </a:lnSpc>
              <a:spcBef>
                <a:spcPts val="0"/>
              </a:spcBef>
            </a:pPr>
            <a:r>
              <a:rPr lang="en" sz="2400" b="1"/>
              <a:t>Barbara Huth </a:t>
            </a:r>
            <a:endParaRPr sz="2400" b="1"/>
          </a:p>
          <a:p>
            <a:pPr marL="0" indent="0">
              <a:lnSpc>
                <a:spcPct val="115000"/>
              </a:lnSpc>
              <a:spcBef>
                <a:spcPts val="1800"/>
              </a:spcBef>
            </a:pPr>
            <a:r>
              <a:rPr lang="en" sz="1800"/>
              <a:t>DC Metro Education Program Manager  </a:t>
            </a:r>
            <a:br>
              <a:rPr lang="en" sz="1800"/>
            </a:br>
            <a:r>
              <a:rPr lang="en" sz="1800"/>
              <a:t>Common Sense Education</a:t>
            </a:r>
            <a:endParaRPr sz="1800"/>
          </a:p>
          <a:p>
            <a:pPr marL="0" indent="0">
              <a:lnSpc>
                <a:spcPct val="115000"/>
              </a:lnSpc>
              <a:spcBef>
                <a:spcPts val="1800"/>
              </a:spcBef>
            </a:pPr>
            <a:r>
              <a:rPr lang="en" sz="1400" u="sng">
                <a:solidFill>
                  <a:schemeClr val="hlink"/>
                </a:solidFill>
                <a:hlinkClick r:id="rId3"/>
              </a:rPr>
              <a:t>bhuth@commonsense.org</a:t>
            </a:r>
            <a:r>
              <a:rPr lang="en" sz="1400"/>
              <a:t>    @Barbara_Huth</a:t>
            </a:r>
            <a:endParaRPr sz="1400"/>
          </a:p>
          <a:p>
            <a:pPr marL="0" indent="0">
              <a:lnSpc>
                <a:spcPct val="115000"/>
              </a:lnSpc>
              <a:spcBef>
                <a:spcPts val="1800"/>
              </a:spcBef>
              <a:spcAft>
                <a:spcPts val="1800"/>
              </a:spcAft>
            </a:pPr>
            <a:endParaRPr sz="1400" b="1">
              <a:solidFill>
                <a:schemeClr val="accent2"/>
              </a:solidFill>
            </a:endParaRPr>
          </a:p>
        </p:txBody>
      </p:sp>
      <p:sp>
        <p:nvSpPr>
          <p:cNvPr id="1094" name="Google Shape;1094;p185"/>
          <p:cNvSpPr txBox="1"/>
          <p:nvPr/>
        </p:nvSpPr>
        <p:spPr>
          <a:xfrm>
            <a:off x="3846550" y="4439225"/>
            <a:ext cx="4877700" cy="5160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pPr>
            <a:r>
              <a:rPr lang="en" sz="1400" b="1" kern="0">
                <a:solidFill>
                  <a:srgbClr val="535353"/>
                </a:solidFill>
                <a:latin typeface="Lato"/>
                <a:ea typeface="Lato"/>
                <a:cs typeface="Lato"/>
                <a:sym typeface="Lato"/>
              </a:rPr>
              <a:t>f: @CommonSenseEducators    t: @CommonSenseEd</a:t>
            </a:r>
            <a:endParaRPr sz="1400" b="1" kern="0">
              <a:solidFill>
                <a:srgbClr val="535353"/>
              </a:solidFill>
              <a:latin typeface="Arial"/>
              <a:cs typeface="Arial"/>
              <a:sym typeface="Arial"/>
            </a:endParaRPr>
          </a:p>
        </p:txBody>
      </p:sp>
      <p:pic>
        <p:nvPicPr>
          <p:cNvPr id="1095" name="Google Shape;1095;p185"/>
          <p:cNvPicPr preferRelativeResize="0"/>
          <p:nvPr/>
        </p:nvPicPr>
        <p:blipFill>
          <a:blip r:embed="rId4">
            <a:alphaModFix/>
          </a:blip>
          <a:stretch>
            <a:fillRect/>
          </a:stretch>
        </p:blipFill>
        <p:spPr>
          <a:xfrm>
            <a:off x="1143976" y="2532776"/>
            <a:ext cx="1554591" cy="20066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5" name="Google Shape;25;p5"/>
          <p:cNvSpPr txBox="1">
            <a:spLocks noGrp="1"/>
          </p:cNvSpPr>
          <p:nvPr>
            <p:ph type="ctrTitle"/>
          </p:nvPr>
        </p:nvSpPr>
        <p:spPr>
          <a:xfrm>
            <a:off x="685800" y="2111123"/>
            <a:ext cx="7772400" cy="15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3D85C6"/>
                </a:solidFill>
                <a:latin typeface="Arvo"/>
                <a:ea typeface="Arvo"/>
                <a:cs typeface="Arvo"/>
                <a:sym typeface="Arvo"/>
              </a:rPr>
              <a:t>Academic/Intellectual Well-Being</a:t>
            </a:r>
            <a:endParaRPr>
              <a:solidFill>
                <a:srgbClr val="3D85C6"/>
              </a:solidFill>
              <a:latin typeface="Arvo"/>
              <a:ea typeface="Arvo"/>
              <a:cs typeface="Arvo"/>
              <a:sym typeface="Arvo"/>
            </a:endParaRPr>
          </a:p>
          <a:p>
            <a:pPr marL="0" lvl="0" indent="0" algn="ctr" rtl="0">
              <a:spcBef>
                <a:spcPts val="0"/>
              </a:spcBef>
              <a:spcAft>
                <a:spcPts val="0"/>
              </a:spcAft>
              <a:buNone/>
            </a:pPr>
            <a:endParaRPr>
              <a:solidFill>
                <a:srgbClr val="3D85C6"/>
              </a:solidFill>
              <a:latin typeface="Arvo"/>
              <a:ea typeface="Arvo"/>
              <a:cs typeface="Arvo"/>
              <a:sym typeface="Arvo"/>
            </a:endParaRPr>
          </a:p>
          <a:p>
            <a:pPr marL="0" lvl="0" indent="0" algn="ctr" rtl="0">
              <a:spcBef>
                <a:spcPts val="0"/>
              </a:spcBef>
              <a:spcAft>
                <a:spcPts val="0"/>
              </a:spcAft>
              <a:buNone/>
            </a:pPr>
            <a:r>
              <a:rPr lang="en" sz="3000">
                <a:solidFill>
                  <a:srgbClr val="A4C2F4"/>
                </a:solidFill>
                <a:latin typeface="Arvo"/>
                <a:ea typeface="Arvo"/>
                <a:cs typeface="Arvo"/>
                <a:sym typeface="Arvo"/>
              </a:rPr>
              <a:t>Corinne Fogg</a:t>
            </a:r>
            <a:endParaRPr sz="3000">
              <a:solidFill>
                <a:srgbClr val="A4C2F4"/>
              </a:solidFill>
              <a:latin typeface="Arvo"/>
              <a:ea typeface="Arvo"/>
              <a:cs typeface="Arvo"/>
              <a:sym typeface="Arvo"/>
            </a:endParaRPr>
          </a:p>
        </p:txBody>
      </p:sp>
      <p:sp>
        <p:nvSpPr>
          <p:cNvPr id="26" name="Google Shape;26;p5"/>
          <p:cNvSpPr txBox="1"/>
          <p:nvPr/>
        </p:nvSpPr>
        <p:spPr>
          <a:xfrm>
            <a:off x="3292675" y="4833150"/>
            <a:ext cx="2915100" cy="1941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86"/>
          <p:cNvSpPr/>
          <p:nvPr/>
        </p:nvSpPr>
        <p:spPr>
          <a:xfrm>
            <a:off x="0" y="857250"/>
            <a:ext cx="9144000" cy="51435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02" name="Google Shape;1102;p186"/>
          <p:cNvSpPr txBox="1"/>
          <p:nvPr/>
        </p:nvSpPr>
        <p:spPr>
          <a:xfrm rot="-645816">
            <a:off x="2227279" y="2608541"/>
            <a:ext cx="1437695" cy="1196755"/>
          </a:xfrm>
          <a:prstGeom prst="rect">
            <a:avLst/>
          </a:prstGeom>
          <a:noFill/>
          <a:ln>
            <a:noFill/>
          </a:ln>
        </p:spPr>
        <p:txBody>
          <a:bodyPr spcFirstLastPara="1" wrap="square" lIns="91425" tIns="91425" rIns="91425" bIns="91425" anchor="ctr" anchorCtr="0">
            <a:noAutofit/>
          </a:bodyPr>
          <a:lstStyle/>
          <a:p>
            <a:pPr>
              <a:lnSpc>
                <a:spcPct val="90000"/>
              </a:lnSpc>
              <a:buClr>
                <a:srgbClr val="000000"/>
              </a:buClr>
            </a:pPr>
            <a:r>
              <a:rPr lang="en" sz="6000" kern="0">
                <a:solidFill>
                  <a:srgbClr val="FFFFFF"/>
                </a:solidFill>
                <a:highlight>
                  <a:srgbClr val="5FCC46"/>
                </a:highlight>
                <a:latin typeface="Oswald Medium"/>
                <a:ea typeface="Oswald Medium"/>
                <a:cs typeface="Oswald Medium"/>
                <a:sym typeface="Oswald Medium"/>
              </a:rPr>
              <a:t>BIG</a:t>
            </a:r>
            <a:r>
              <a:rPr lang="en" sz="6000" kern="0">
                <a:solidFill>
                  <a:srgbClr val="FFFFFF"/>
                </a:solidFill>
                <a:latin typeface="Oswald Medium"/>
                <a:ea typeface="Oswald Medium"/>
                <a:cs typeface="Oswald Medium"/>
                <a:sym typeface="Oswald Medium"/>
              </a:rPr>
              <a:t> </a:t>
            </a:r>
            <a:endParaRPr sz="6000" kern="0">
              <a:solidFill>
                <a:srgbClr val="5FCC46"/>
              </a:solidFill>
              <a:latin typeface="Oswald Medium"/>
              <a:ea typeface="Oswald Medium"/>
              <a:cs typeface="Oswald Medium"/>
              <a:sym typeface="Oswald Medium"/>
            </a:endParaRPr>
          </a:p>
        </p:txBody>
      </p:sp>
      <p:sp>
        <p:nvSpPr>
          <p:cNvPr id="1103" name="Google Shape;1103;p186"/>
          <p:cNvSpPr txBox="1"/>
          <p:nvPr/>
        </p:nvSpPr>
        <p:spPr>
          <a:xfrm>
            <a:off x="7331875" y="5487281"/>
            <a:ext cx="1812000" cy="513600"/>
          </a:xfrm>
          <a:prstGeom prst="rect">
            <a:avLst/>
          </a:prstGeom>
          <a:noFill/>
          <a:ln>
            <a:noFill/>
          </a:ln>
        </p:spPr>
        <p:txBody>
          <a:bodyPr spcFirstLastPara="1" wrap="square" lIns="91425" tIns="91425" rIns="91425" bIns="91425" anchor="t" anchorCtr="0">
            <a:noAutofit/>
          </a:bodyPr>
          <a:lstStyle/>
          <a:p>
            <a:pPr>
              <a:buClr>
                <a:srgbClr val="000000"/>
              </a:buClr>
            </a:pPr>
            <a:endParaRPr sz="1400" kern="0">
              <a:solidFill>
                <a:srgbClr val="000000"/>
              </a:solidFill>
              <a:latin typeface="Arial"/>
              <a:cs typeface="Arial"/>
              <a:sym typeface="Arial"/>
            </a:endParaRPr>
          </a:p>
        </p:txBody>
      </p:sp>
      <p:pic>
        <p:nvPicPr>
          <p:cNvPr id="1104" name="Google Shape;1104;p186"/>
          <p:cNvPicPr preferRelativeResize="0"/>
          <p:nvPr/>
        </p:nvPicPr>
        <p:blipFill>
          <a:blip r:embed="rId3">
            <a:alphaModFix/>
          </a:blip>
          <a:stretch>
            <a:fillRect/>
          </a:stretch>
        </p:blipFill>
        <p:spPr>
          <a:xfrm>
            <a:off x="2831972" y="4846875"/>
            <a:ext cx="3372725" cy="320000"/>
          </a:xfrm>
          <a:prstGeom prst="rect">
            <a:avLst/>
          </a:prstGeom>
          <a:noFill/>
          <a:ln>
            <a:noFill/>
          </a:ln>
        </p:spPr>
      </p:pic>
      <p:cxnSp>
        <p:nvCxnSpPr>
          <p:cNvPr id="1105" name="Google Shape;1105;p186"/>
          <p:cNvCxnSpPr/>
          <p:nvPr/>
        </p:nvCxnSpPr>
        <p:spPr>
          <a:xfrm>
            <a:off x="3687775" y="1563600"/>
            <a:ext cx="0" cy="3093000"/>
          </a:xfrm>
          <a:prstGeom prst="straightConnector1">
            <a:avLst/>
          </a:prstGeom>
          <a:noFill/>
          <a:ln w="28575" cap="flat" cmpd="sng">
            <a:solidFill>
              <a:schemeClr val="accent1"/>
            </a:solidFill>
            <a:prstDash val="dash"/>
            <a:round/>
            <a:headEnd type="none" w="med" len="med"/>
            <a:tailEnd type="none" w="med" len="med"/>
          </a:ln>
        </p:spPr>
      </p:cxnSp>
      <p:sp>
        <p:nvSpPr>
          <p:cNvPr id="1106" name="Google Shape;1106;p186"/>
          <p:cNvSpPr txBox="1"/>
          <p:nvPr/>
        </p:nvSpPr>
        <p:spPr>
          <a:xfrm rot="458318">
            <a:off x="3820101" y="2830591"/>
            <a:ext cx="5267644" cy="1196809"/>
          </a:xfrm>
          <a:prstGeom prst="rect">
            <a:avLst/>
          </a:prstGeom>
          <a:noFill/>
          <a:ln>
            <a:noFill/>
          </a:ln>
        </p:spPr>
        <p:txBody>
          <a:bodyPr spcFirstLastPara="1" wrap="square" lIns="91425" tIns="91425" rIns="91425" bIns="91425" anchor="ctr" anchorCtr="0">
            <a:noAutofit/>
          </a:bodyPr>
          <a:lstStyle/>
          <a:p>
            <a:pPr>
              <a:lnSpc>
                <a:spcPct val="90000"/>
              </a:lnSpc>
              <a:buClr>
                <a:srgbClr val="000000"/>
              </a:buClr>
            </a:pPr>
            <a:r>
              <a:rPr lang="en" sz="6000" kern="0">
                <a:solidFill>
                  <a:srgbClr val="FFFFFF"/>
                </a:solidFill>
                <a:highlight>
                  <a:srgbClr val="5FCC46"/>
                </a:highlight>
                <a:latin typeface="Oswald Medium"/>
                <a:ea typeface="Oswald Medium"/>
                <a:cs typeface="Oswald Medium"/>
                <a:sym typeface="Oswald Medium"/>
              </a:rPr>
              <a:t>PICTURE </a:t>
            </a:r>
            <a:r>
              <a:rPr lang="en" sz="6000" kern="0">
                <a:solidFill>
                  <a:srgbClr val="5FCC46"/>
                </a:solidFill>
                <a:latin typeface="Oswald Medium"/>
                <a:ea typeface="Oswald Medium"/>
                <a:cs typeface="Oswald Medium"/>
                <a:sym typeface="Oswald Medium"/>
              </a:rPr>
              <a:t> </a:t>
            </a:r>
            <a:endParaRPr sz="6000" kern="0">
              <a:solidFill>
                <a:srgbClr val="5FCC46"/>
              </a:solidFill>
              <a:latin typeface="Oswald Medium"/>
              <a:ea typeface="Oswald Medium"/>
              <a:cs typeface="Oswald Medium"/>
              <a:sym typeface="Oswald Medium"/>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87"/>
          <p:cNvSpPr/>
          <p:nvPr/>
        </p:nvSpPr>
        <p:spPr>
          <a:xfrm>
            <a:off x="2667000" y="857250"/>
            <a:ext cx="6477000" cy="4654500"/>
          </a:xfrm>
          <a:prstGeom prst="rect">
            <a:avLst/>
          </a:prstGeom>
          <a:solidFill>
            <a:srgbClr val="F3F3F3"/>
          </a:solidFill>
          <a:ln>
            <a:noFill/>
          </a:ln>
        </p:spPr>
        <p:txBody>
          <a:bodyPr spcFirstLastPara="1" wrap="square" lIns="91425" tIns="91425" rIns="91425" bIns="91425" anchor="ctr" anchorCtr="0">
            <a:noAutofit/>
          </a:bodyPr>
          <a:lstStyle/>
          <a:p>
            <a:pPr marL="285750" indent="-285750">
              <a:buClr>
                <a:srgbClr val="249910"/>
              </a:buClr>
              <a:buSzPts val="735"/>
            </a:pPr>
            <a:endParaRPr sz="525" kern="0">
              <a:solidFill>
                <a:srgbClr val="000000"/>
              </a:solidFill>
              <a:latin typeface="Arial"/>
              <a:ea typeface="Arial"/>
              <a:cs typeface="Arial"/>
              <a:sym typeface="Arial"/>
            </a:endParaRPr>
          </a:p>
        </p:txBody>
      </p:sp>
      <p:sp>
        <p:nvSpPr>
          <p:cNvPr id="1113" name="Google Shape;1113;p187"/>
          <p:cNvSpPr txBox="1"/>
          <p:nvPr/>
        </p:nvSpPr>
        <p:spPr>
          <a:xfrm>
            <a:off x="533400" y="857250"/>
            <a:ext cx="1899900" cy="4654500"/>
          </a:xfrm>
          <a:prstGeom prst="rect">
            <a:avLst/>
          </a:prstGeom>
          <a:noFill/>
          <a:ln>
            <a:noFill/>
          </a:ln>
        </p:spPr>
        <p:txBody>
          <a:bodyPr spcFirstLastPara="1" wrap="square" lIns="91425" tIns="91425" rIns="91425" bIns="91425" anchor="ctr" anchorCtr="0">
            <a:noAutofit/>
          </a:bodyPr>
          <a:lstStyle/>
          <a:p>
            <a:pPr>
              <a:buClr>
                <a:srgbClr val="249910"/>
              </a:buClr>
              <a:buSzPts val="2400"/>
            </a:pPr>
            <a:r>
              <a:rPr lang="en" sz="2400" b="1" kern="0">
                <a:solidFill>
                  <a:srgbClr val="3A3A3A"/>
                </a:solidFill>
                <a:latin typeface="Lato"/>
                <a:ea typeface="Lato"/>
                <a:cs typeface="Lato"/>
                <a:sym typeface="Lato"/>
              </a:rPr>
              <a:t>All About Balance</a:t>
            </a:r>
            <a:endParaRPr sz="1400" kern="0">
              <a:solidFill>
                <a:srgbClr val="000000"/>
              </a:solidFill>
              <a:latin typeface="Arial"/>
              <a:cs typeface="Arial"/>
              <a:sym typeface="Arial"/>
            </a:endParaRPr>
          </a:p>
          <a:p>
            <a:pPr>
              <a:buClr>
                <a:srgbClr val="000000"/>
              </a:buClr>
              <a:buSzPts val="900"/>
            </a:pPr>
            <a:endParaRPr sz="900" kern="0">
              <a:solidFill>
                <a:srgbClr val="3A3A3A"/>
              </a:solidFill>
              <a:latin typeface="Lato"/>
              <a:ea typeface="Lato"/>
              <a:cs typeface="Lato"/>
              <a:sym typeface="Lato"/>
            </a:endParaRPr>
          </a:p>
          <a:p>
            <a:pPr>
              <a:buClr>
                <a:srgbClr val="FF8855"/>
              </a:buClr>
              <a:buSzPts val="1600"/>
            </a:pPr>
            <a:r>
              <a:rPr lang="en" sz="1600" kern="0">
                <a:solidFill>
                  <a:srgbClr val="249910"/>
                </a:solidFill>
                <a:latin typeface="Lato"/>
                <a:ea typeface="Lato"/>
                <a:cs typeface="Lato"/>
                <a:sym typeface="Lato"/>
              </a:rPr>
              <a:t>Ask yourself - are me and/or my child:</a:t>
            </a:r>
            <a:endParaRPr sz="1400" kern="0">
              <a:solidFill>
                <a:srgbClr val="000000"/>
              </a:solidFill>
              <a:latin typeface="Arial"/>
              <a:cs typeface="Arial"/>
              <a:sym typeface="Arial"/>
            </a:endParaRPr>
          </a:p>
        </p:txBody>
      </p:sp>
      <p:sp>
        <p:nvSpPr>
          <p:cNvPr id="1114" name="Google Shape;1114;p187"/>
          <p:cNvSpPr/>
          <p:nvPr/>
        </p:nvSpPr>
        <p:spPr>
          <a:xfrm>
            <a:off x="2857500" y="1485900"/>
            <a:ext cx="5938500" cy="3390900"/>
          </a:xfrm>
          <a:prstGeom prst="rect">
            <a:avLst/>
          </a:prstGeom>
          <a:noFill/>
          <a:ln>
            <a:noFill/>
          </a:ln>
        </p:spPr>
        <p:txBody>
          <a:bodyPr spcFirstLastPara="1" wrap="square" lIns="274300" tIns="182875" rIns="182875" bIns="182875" anchor="t" anchorCtr="0">
            <a:noAutofit/>
          </a:bodyPr>
          <a:lstStyle/>
          <a:p>
            <a:pPr marL="342900" indent="-342900">
              <a:lnSpc>
                <a:spcPct val="115000"/>
              </a:lnSpc>
              <a:buClr>
                <a:srgbClr val="249910"/>
              </a:buClr>
              <a:buSzPts val="2240"/>
              <a:buFont typeface="Merriweather Sans"/>
              <a:buChar char="✓"/>
            </a:pPr>
            <a:r>
              <a:rPr lang="en" sz="1600" kern="0">
                <a:solidFill>
                  <a:srgbClr val="3A3A3A"/>
                </a:solidFill>
                <a:latin typeface="Lato"/>
                <a:ea typeface="Lato"/>
                <a:cs typeface="Lato"/>
                <a:sym typeface="Lato"/>
              </a:rPr>
              <a:t>Physically healthy and sleeping enough?</a:t>
            </a:r>
            <a:endParaRPr sz="1400" kern="0">
              <a:solidFill>
                <a:srgbClr val="000000"/>
              </a:solidFill>
              <a:latin typeface="Arial"/>
              <a:cs typeface="Arial"/>
              <a:sym typeface="Arial"/>
            </a:endParaRPr>
          </a:p>
          <a:p>
            <a:pPr marL="342900" indent="-342900">
              <a:lnSpc>
                <a:spcPct val="115000"/>
              </a:lnSpc>
              <a:buClr>
                <a:srgbClr val="249910"/>
              </a:buClr>
              <a:buSzPts val="2240"/>
            </a:pPr>
            <a:endParaRPr sz="1600" kern="0">
              <a:solidFill>
                <a:srgbClr val="3A3A3A"/>
              </a:solidFill>
              <a:latin typeface="Lato"/>
              <a:ea typeface="Lato"/>
              <a:cs typeface="Lato"/>
              <a:sym typeface="Lato"/>
            </a:endParaRPr>
          </a:p>
          <a:p>
            <a:pPr marL="342900" indent="-342900">
              <a:lnSpc>
                <a:spcPct val="115000"/>
              </a:lnSpc>
              <a:buClr>
                <a:srgbClr val="249910"/>
              </a:buClr>
              <a:buSzPts val="2240"/>
              <a:buFont typeface="Merriweather Sans"/>
              <a:buChar char="✓"/>
            </a:pPr>
            <a:r>
              <a:rPr lang="en" sz="1600" kern="0">
                <a:solidFill>
                  <a:srgbClr val="3A3A3A"/>
                </a:solidFill>
                <a:latin typeface="Lato"/>
                <a:ea typeface="Lato"/>
                <a:cs typeface="Lato"/>
                <a:sym typeface="Lato"/>
              </a:rPr>
              <a:t>Connecting socially with family and friends (in any form)?</a:t>
            </a:r>
            <a:endParaRPr sz="1400" kern="0">
              <a:solidFill>
                <a:srgbClr val="000000"/>
              </a:solidFill>
              <a:latin typeface="Arial"/>
              <a:cs typeface="Arial"/>
              <a:sym typeface="Arial"/>
            </a:endParaRPr>
          </a:p>
          <a:p>
            <a:pPr marL="342900" indent="-342900">
              <a:lnSpc>
                <a:spcPct val="115000"/>
              </a:lnSpc>
              <a:buClr>
                <a:srgbClr val="249910"/>
              </a:buClr>
              <a:buSzPts val="2240"/>
            </a:pPr>
            <a:endParaRPr sz="1600" kern="0">
              <a:solidFill>
                <a:srgbClr val="3A3A3A"/>
              </a:solidFill>
              <a:latin typeface="Lato"/>
              <a:ea typeface="Lato"/>
              <a:cs typeface="Lato"/>
              <a:sym typeface="Lato"/>
            </a:endParaRPr>
          </a:p>
          <a:p>
            <a:pPr marL="342900" indent="-342900">
              <a:lnSpc>
                <a:spcPct val="115000"/>
              </a:lnSpc>
              <a:buClr>
                <a:srgbClr val="249910"/>
              </a:buClr>
              <a:buSzPts val="2240"/>
              <a:buFont typeface="Merriweather Sans"/>
              <a:buChar char="✓"/>
            </a:pPr>
            <a:r>
              <a:rPr lang="en" sz="1600" kern="0">
                <a:solidFill>
                  <a:srgbClr val="3A3A3A"/>
                </a:solidFill>
                <a:latin typeface="Lato"/>
                <a:ea typeface="Lato"/>
                <a:cs typeface="Lato"/>
                <a:sym typeface="Lato"/>
              </a:rPr>
              <a:t>Engaged with and achieving in school?</a:t>
            </a:r>
            <a:endParaRPr sz="1400" kern="0">
              <a:solidFill>
                <a:srgbClr val="000000"/>
              </a:solidFill>
              <a:latin typeface="Arial"/>
              <a:cs typeface="Arial"/>
              <a:sym typeface="Arial"/>
            </a:endParaRPr>
          </a:p>
          <a:p>
            <a:pPr marL="342900" indent="-342900">
              <a:lnSpc>
                <a:spcPct val="115000"/>
              </a:lnSpc>
              <a:buClr>
                <a:srgbClr val="249910"/>
              </a:buClr>
              <a:buSzPts val="2240"/>
            </a:pPr>
            <a:endParaRPr sz="1600" kern="0">
              <a:solidFill>
                <a:srgbClr val="3A3A3A"/>
              </a:solidFill>
              <a:latin typeface="Lato"/>
              <a:ea typeface="Lato"/>
              <a:cs typeface="Lato"/>
              <a:sym typeface="Lato"/>
            </a:endParaRPr>
          </a:p>
          <a:p>
            <a:pPr marL="342900" indent="-342900">
              <a:lnSpc>
                <a:spcPct val="115000"/>
              </a:lnSpc>
              <a:buClr>
                <a:srgbClr val="249910"/>
              </a:buClr>
              <a:buSzPts val="2240"/>
              <a:buFont typeface="Merriweather Sans"/>
              <a:buChar char="✓"/>
            </a:pPr>
            <a:r>
              <a:rPr lang="en" sz="1600" kern="0">
                <a:solidFill>
                  <a:srgbClr val="3A3A3A"/>
                </a:solidFill>
                <a:latin typeface="Lato"/>
                <a:ea typeface="Lato"/>
                <a:cs typeface="Lato"/>
                <a:sym typeface="Lato"/>
              </a:rPr>
              <a:t>Pursuing interests and hobbies (in any form)?</a:t>
            </a:r>
            <a:endParaRPr sz="1600" kern="0">
              <a:solidFill>
                <a:srgbClr val="3A3A3A"/>
              </a:solidFill>
              <a:latin typeface="Lato"/>
              <a:ea typeface="Lato"/>
              <a:cs typeface="Lato"/>
              <a:sym typeface="Lato"/>
            </a:endParaRPr>
          </a:p>
          <a:p>
            <a:pPr>
              <a:lnSpc>
                <a:spcPct val="115000"/>
              </a:lnSpc>
              <a:buClr>
                <a:srgbClr val="000000"/>
              </a:buClr>
            </a:pPr>
            <a:endParaRPr sz="1600" kern="0">
              <a:solidFill>
                <a:srgbClr val="3A3A3A"/>
              </a:solidFill>
              <a:latin typeface="Lato"/>
              <a:ea typeface="Lato"/>
              <a:cs typeface="Lato"/>
              <a:sym typeface="Lato"/>
            </a:endParaRPr>
          </a:p>
          <a:p>
            <a:pPr marL="342900" indent="-342900">
              <a:lnSpc>
                <a:spcPct val="115000"/>
              </a:lnSpc>
              <a:buClr>
                <a:srgbClr val="249910"/>
              </a:buClr>
              <a:buSzPts val="2240"/>
              <a:buFont typeface="Merriweather Sans"/>
              <a:buChar char="✓"/>
            </a:pPr>
            <a:r>
              <a:rPr lang="en" sz="1600" kern="0">
                <a:solidFill>
                  <a:srgbClr val="3A3A3A"/>
                </a:solidFill>
                <a:latin typeface="Lato"/>
                <a:ea typeface="Lato"/>
                <a:cs typeface="Lato"/>
                <a:sym typeface="Lato"/>
              </a:rPr>
              <a:t>Having fun and learning in their use of digital media?</a:t>
            </a:r>
            <a:endParaRPr sz="1600" kern="0">
              <a:solidFill>
                <a:srgbClr val="3A3A3A"/>
              </a:solidFill>
              <a:latin typeface="Lato"/>
              <a:ea typeface="Lato"/>
              <a:cs typeface="Lato"/>
              <a:sym typeface="Lato"/>
            </a:endParaRPr>
          </a:p>
          <a:p>
            <a:pPr>
              <a:lnSpc>
                <a:spcPct val="115000"/>
              </a:lnSpc>
              <a:buClr>
                <a:srgbClr val="000000"/>
              </a:buClr>
            </a:pPr>
            <a:endParaRPr sz="1600" kern="0">
              <a:solidFill>
                <a:srgbClr val="3A3A3A"/>
              </a:solidFill>
              <a:latin typeface="Lato"/>
              <a:ea typeface="Lato"/>
              <a:cs typeface="Lato"/>
              <a:sym typeface="Lato"/>
            </a:endParaRPr>
          </a:p>
          <a:p>
            <a:pPr marL="342900" indent="-342900">
              <a:lnSpc>
                <a:spcPct val="115000"/>
              </a:lnSpc>
              <a:buClr>
                <a:srgbClr val="249910"/>
              </a:buClr>
              <a:buSzPts val="2240"/>
            </a:pPr>
            <a:endParaRPr sz="1600" kern="0">
              <a:solidFill>
                <a:srgbClr val="3A3A3A"/>
              </a:solidFill>
              <a:latin typeface="Lato"/>
              <a:ea typeface="Lato"/>
              <a:cs typeface="Lato"/>
              <a:sym typeface="Lato"/>
            </a:endParaRPr>
          </a:p>
        </p:txBody>
      </p:sp>
      <p:pic>
        <p:nvPicPr>
          <p:cNvPr id="1115" name="Google Shape;1115;p187"/>
          <p:cNvPicPr preferRelativeResize="0"/>
          <p:nvPr/>
        </p:nvPicPr>
        <p:blipFill>
          <a:blip r:embed="rId3">
            <a:alphaModFix/>
          </a:blip>
          <a:stretch>
            <a:fillRect/>
          </a:stretch>
        </p:blipFill>
        <p:spPr>
          <a:xfrm>
            <a:off x="5706276" y="5197233"/>
            <a:ext cx="3323899" cy="2378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4">
                                            <p:txEl>
                                              <p:pRg st="0" end="0"/>
                                            </p:txEl>
                                          </p:spTgt>
                                        </p:tgtEl>
                                        <p:attrNameLst>
                                          <p:attrName>style.visibility</p:attrName>
                                        </p:attrNameLst>
                                      </p:cBhvr>
                                      <p:to>
                                        <p:strVal val="visible"/>
                                      </p:to>
                                    </p:set>
                                    <p:animEffect transition="in" filter="fade">
                                      <p:cBhvr>
                                        <p:cTn id="7" dur="1000"/>
                                        <p:tgtEl>
                                          <p:spTgt spid="11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4">
                                            <p:txEl>
                                              <p:pRg st="2" end="2"/>
                                            </p:txEl>
                                          </p:spTgt>
                                        </p:tgtEl>
                                        <p:attrNameLst>
                                          <p:attrName>style.visibility</p:attrName>
                                        </p:attrNameLst>
                                      </p:cBhvr>
                                      <p:to>
                                        <p:strVal val="visible"/>
                                      </p:to>
                                    </p:set>
                                    <p:animEffect transition="in" filter="fade">
                                      <p:cBhvr>
                                        <p:cTn id="12" dur="1000"/>
                                        <p:tgtEl>
                                          <p:spTgt spid="11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4">
                                            <p:txEl>
                                              <p:pRg st="4" end="4"/>
                                            </p:txEl>
                                          </p:spTgt>
                                        </p:tgtEl>
                                        <p:attrNameLst>
                                          <p:attrName>style.visibility</p:attrName>
                                        </p:attrNameLst>
                                      </p:cBhvr>
                                      <p:to>
                                        <p:strVal val="visible"/>
                                      </p:to>
                                    </p:set>
                                    <p:animEffect transition="in" filter="fade">
                                      <p:cBhvr>
                                        <p:cTn id="17" dur="1000"/>
                                        <p:tgtEl>
                                          <p:spTgt spid="11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4">
                                            <p:txEl>
                                              <p:pRg st="6" end="6"/>
                                            </p:txEl>
                                          </p:spTgt>
                                        </p:tgtEl>
                                        <p:attrNameLst>
                                          <p:attrName>style.visibility</p:attrName>
                                        </p:attrNameLst>
                                      </p:cBhvr>
                                      <p:to>
                                        <p:strVal val="visible"/>
                                      </p:to>
                                    </p:set>
                                    <p:animEffect transition="in" filter="fade">
                                      <p:cBhvr>
                                        <p:cTn id="22" dur="1000"/>
                                        <p:tgtEl>
                                          <p:spTgt spid="11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4">
                                            <p:txEl>
                                              <p:pRg st="8" end="8"/>
                                            </p:txEl>
                                          </p:spTgt>
                                        </p:tgtEl>
                                        <p:attrNameLst>
                                          <p:attrName>style.visibility</p:attrName>
                                        </p:attrNameLst>
                                      </p:cBhvr>
                                      <p:to>
                                        <p:strVal val="visible"/>
                                      </p:to>
                                    </p:set>
                                    <p:animEffect transition="in" filter="fade">
                                      <p:cBhvr>
                                        <p:cTn id="27" dur="1000"/>
                                        <p:tgtEl>
                                          <p:spTgt spid="11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88"/>
          <p:cNvSpPr/>
          <p:nvPr/>
        </p:nvSpPr>
        <p:spPr>
          <a:xfrm>
            <a:off x="0" y="908175"/>
            <a:ext cx="9144000" cy="51435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22" name="Google Shape;1122;p188"/>
          <p:cNvSpPr txBox="1"/>
          <p:nvPr/>
        </p:nvSpPr>
        <p:spPr>
          <a:xfrm rot="113">
            <a:off x="0" y="2509300"/>
            <a:ext cx="9144000" cy="1196700"/>
          </a:xfrm>
          <a:prstGeom prst="rect">
            <a:avLst/>
          </a:prstGeom>
          <a:noFill/>
          <a:ln>
            <a:noFill/>
          </a:ln>
        </p:spPr>
        <p:txBody>
          <a:bodyPr spcFirstLastPara="1" wrap="square" lIns="91425" tIns="91425" rIns="91425" bIns="91425" anchor="ctr" anchorCtr="0">
            <a:noAutofit/>
          </a:bodyPr>
          <a:lstStyle/>
          <a:p>
            <a:pPr marL="2286000">
              <a:lnSpc>
                <a:spcPct val="90000"/>
              </a:lnSpc>
              <a:buClr>
                <a:srgbClr val="000000"/>
              </a:buClr>
            </a:pPr>
            <a:r>
              <a:rPr lang="en" sz="6000" kern="0">
                <a:solidFill>
                  <a:srgbClr val="FFFFFF"/>
                </a:solidFill>
                <a:latin typeface="Oswald Medium"/>
                <a:ea typeface="Oswald Medium"/>
                <a:cs typeface="Oswald Medium"/>
                <a:sym typeface="Oswald Medium"/>
              </a:rPr>
              <a:t> Challenges &amp; </a:t>
            </a:r>
            <a:endParaRPr sz="6000" kern="0">
              <a:solidFill>
                <a:srgbClr val="FFFFFF"/>
              </a:solidFill>
              <a:latin typeface="Oswald Medium"/>
              <a:ea typeface="Oswald Medium"/>
              <a:cs typeface="Oswald Medium"/>
              <a:sym typeface="Oswald Medium"/>
            </a:endParaRPr>
          </a:p>
          <a:p>
            <a:pPr algn="ctr">
              <a:lnSpc>
                <a:spcPct val="90000"/>
              </a:lnSpc>
              <a:buClr>
                <a:srgbClr val="000000"/>
              </a:buClr>
            </a:pPr>
            <a:r>
              <a:rPr lang="en" sz="6000" kern="0">
                <a:solidFill>
                  <a:srgbClr val="FFFFFF"/>
                </a:solidFill>
                <a:latin typeface="Oswald Medium"/>
                <a:ea typeface="Oswald Medium"/>
                <a:cs typeface="Oswald Medium"/>
                <a:sym typeface="Oswald Medium"/>
              </a:rPr>
              <a:t>Practical Tips  </a:t>
            </a:r>
            <a:endParaRPr sz="6000" kern="0">
              <a:solidFill>
                <a:srgbClr val="5FCC46"/>
              </a:solidFill>
              <a:latin typeface="Oswald Medium"/>
              <a:ea typeface="Oswald Medium"/>
              <a:cs typeface="Oswald Medium"/>
              <a:sym typeface="Oswald Medium"/>
            </a:endParaRPr>
          </a:p>
        </p:txBody>
      </p:sp>
      <p:sp>
        <p:nvSpPr>
          <p:cNvPr id="1123" name="Google Shape;1123;p188"/>
          <p:cNvSpPr txBox="1"/>
          <p:nvPr/>
        </p:nvSpPr>
        <p:spPr>
          <a:xfrm>
            <a:off x="7331875" y="5487281"/>
            <a:ext cx="1812000" cy="513600"/>
          </a:xfrm>
          <a:prstGeom prst="rect">
            <a:avLst/>
          </a:prstGeom>
          <a:noFill/>
          <a:ln>
            <a:noFill/>
          </a:ln>
        </p:spPr>
        <p:txBody>
          <a:bodyPr spcFirstLastPara="1" wrap="square" lIns="91425" tIns="91425" rIns="91425" bIns="91425" anchor="t" anchorCtr="0">
            <a:noAutofit/>
          </a:bodyPr>
          <a:lstStyle/>
          <a:p>
            <a:pPr>
              <a:buClr>
                <a:srgbClr val="000000"/>
              </a:buClr>
            </a:pPr>
            <a:endParaRPr sz="1400" kern="0">
              <a:solidFill>
                <a:srgbClr val="000000"/>
              </a:solidFill>
              <a:latin typeface="Arial"/>
              <a:cs typeface="Arial"/>
              <a:sym typeface="Arial"/>
            </a:endParaRPr>
          </a:p>
        </p:txBody>
      </p:sp>
      <p:pic>
        <p:nvPicPr>
          <p:cNvPr id="1124" name="Google Shape;1124;p188"/>
          <p:cNvPicPr preferRelativeResize="0"/>
          <p:nvPr/>
        </p:nvPicPr>
        <p:blipFill>
          <a:blip r:embed="rId3">
            <a:alphaModFix/>
          </a:blip>
          <a:stretch>
            <a:fillRect/>
          </a:stretch>
        </p:blipFill>
        <p:spPr>
          <a:xfrm>
            <a:off x="2885647" y="4880825"/>
            <a:ext cx="3372725" cy="320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89"/>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63</a:t>
            </a:fld>
            <a:endParaRPr kern="0"/>
          </a:p>
        </p:txBody>
      </p:sp>
      <p:sp>
        <p:nvSpPr>
          <p:cNvPr id="1131" name="Google Shape;1131;p189"/>
          <p:cNvSpPr txBox="1"/>
          <p:nvPr/>
        </p:nvSpPr>
        <p:spPr>
          <a:xfrm>
            <a:off x="0" y="987400"/>
            <a:ext cx="9144000" cy="821100"/>
          </a:xfrm>
          <a:prstGeom prst="rect">
            <a:avLst/>
          </a:prstGeom>
          <a:noFill/>
          <a:ln>
            <a:noFill/>
          </a:ln>
        </p:spPr>
        <p:txBody>
          <a:bodyPr spcFirstLastPara="1" wrap="square" lIns="91425" tIns="91425" rIns="91425" bIns="91425" anchor="t" anchorCtr="0">
            <a:noAutofit/>
          </a:bodyPr>
          <a:lstStyle/>
          <a:p>
            <a:pPr algn="ctr">
              <a:buClr>
                <a:srgbClr val="000000"/>
              </a:buClr>
            </a:pPr>
            <a:r>
              <a:rPr lang="en" sz="3600" b="1" kern="0">
                <a:solidFill>
                  <a:srgbClr val="535353"/>
                </a:solidFill>
                <a:latin typeface="Lato"/>
                <a:ea typeface="Lato"/>
                <a:cs typeface="Lato"/>
                <a:sym typeface="Lato"/>
              </a:rPr>
              <a:t>Feeling Addicted &amp; Distracted</a:t>
            </a:r>
            <a:endParaRPr sz="3600" kern="0">
              <a:solidFill>
                <a:srgbClr val="000000"/>
              </a:solidFill>
              <a:latin typeface="Lato"/>
              <a:ea typeface="Lato"/>
              <a:cs typeface="Lato"/>
              <a:sym typeface="Lato"/>
            </a:endParaRPr>
          </a:p>
        </p:txBody>
      </p:sp>
      <p:sp>
        <p:nvSpPr>
          <p:cNvPr id="1132" name="Google Shape;1132;p189"/>
          <p:cNvSpPr txBox="1"/>
          <p:nvPr/>
        </p:nvSpPr>
        <p:spPr>
          <a:xfrm>
            <a:off x="5149125" y="2137650"/>
            <a:ext cx="3371400" cy="2582700"/>
          </a:xfrm>
          <a:prstGeom prst="rect">
            <a:avLst/>
          </a:prstGeom>
          <a:noFill/>
          <a:ln>
            <a:noFill/>
          </a:ln>
        </p:spPr>
        <p:txBody>
          <a:bodyPr spcFirstLastPara="1" wrap="square" lIns="91425" tIns="91425" rIns="91425" bIns="91425" anchor="t" anchorCtr="0">
            <a:noAutofit/>
          </a:bodyPr>
          <a:lstStyle/>
          <a:p>
            <a:pPr>
              <a:buClr>
                <a:srgbClr val="000000"/>
              </a:buClr>
            </a:pPr>
            <a:r>
              <a:rPr lang="en" sz="3200" b="1" kern="0">
                <a:solidFill>
                  <a:srgbClr val="33A544"/>
                </a:solidFill>
                <a:latin typeface="Lato"/>
                <a:ea typeface="Lato"/>
                <a:cs typeface="Lato"/>
                <a:sym typeface="Lato"/>
              </a:rPr>
              <a:t>57 %</a:t>
            </a:r>
            <a:endParaRPr sz="3200" b="1" kern="0">
              <a:solidFill>
                <a:srgbClr val="33A544"/>
              </a:solidFill>
              <a:latin typeface="Lato"/>
              <a:ea typeface="Lato"/>
              <a:cs typeface="Lato"/>
              <a:sym typeface="Lato"/>
            </a:endParaRPr>
          </a:p>
          <a:p>
            <a:pPr>
              <a:buClr>
                <a:srgbClr val="000000"/>
              </a:buClr>
            </a:pPr>
            <a:r>
              <a:rPr lang="en" sz="1600" kern="0">
                <a:solidFill>
                  <a:srgbClr val="535353"/>
                </a:solidFill>
                <a:latin typeface="Lato"/>
                <a:ea typeface="Lato"/>
                <a:cs typeface="Lato"/>
                <a:sym typeface="Lato"/>
              </a:rPr>
              <a:t>of teens are distracted by social media when doing homework.</a:t>
            </a:r>
            <a:endParaRPr sz="3200" kern="0">
              <a:solidFill>
                <a:srgbClr val="33A544"/>
              </a:solidFill>
              <a:latin typeface="Lato"/>
              <a:ea typeface="Lato"/>
              <a:cs typeface="Lato"/>
              <a:sym typeface="Lato"/>
            </a:endParaRPr>
          </a:p>
          <a:p>
            <a:pPr>
              <a:spcBef>
                <a:spcPts val="1000"/>
              </a:spcBef>
              <a:buClr>
                <a:srgbClr val="000000"/>
              </a:buClr>
            </a:pPr>
            <a:r>
              <a:rPr lang="en" sz="3200" b="1" kern="0">
                <a:solidFill>
                  <a:srgbClr val="33A544"/>
                </a:solidFill>
                <a:latin typeface="Lato"/>
                <a:ea typeface="Lato"/>
                <a:cs typeface="Lato"/>
                <a:sym typeface="Lato"/>
              </a:rPr>
              <a:t>42%</a:t>
            </a:r>
            <a:endParaRPr sz="3200" b="1" kern="0">
              <a:solidFill>
                <a:srgbClr val="33A544"/>
              </a:solidFill>
              <a:latin typeface="Lato"/>
              <a:ea typeface="Lato"/>
              <a:cs typeface="Lato"/>
              <a:sym typeface="Lato"/>
            </a:endParaRPr>
          </a:p>
          <a:p>
            <a:pPr>
              <a:spcBef>
                <a:spcPts val="1000"/>
              </a:spcBef>
              <a:buClr>
                <a:srgbClr val="000000"/>
              </a:buClr>
            </a:pPr>
            <a:r>
              <a:rPr lang="en" sz="1600" kern="0">
                <a:solidFill>
                  <a:srgbClr val="000000"/>
                </a:solidFill>
                <a:latin typeface="Lato"/>
                <a:ea typeface="Lato"/>
                <a:cs typeface="Lato"/>
                <a:sym typeface="Lato"/>
              </a:rPr>
              <a:t>of teens agree that social media has taken them away from time they could spend with friends in person.  </a:t>
            </a:r>
            <a:endParaRPr sz="1600" kern="0">
              <a:solidFill>
                <a:srgbClr val="000000"/>
              </a:solidFill>
              <a:latin typeface="Lato"/>
              <a:ea typeface="Lato"/>
              <a:cs typeface="Lato"/>
              <a:sym typeface="Lato"/>
            </a:endParaRPr>
          </a:p>
          <a:p>
            <a:pPr>
              <a:spcAft>
                <a:spcPts val="1000"/>
              </a:spcAft>
              <a:buClr>
                <a:srgbClr val="000000"/>
              </a:buClr>
            </a:pPr>
            <a:endParaRPr kern="0">
              <a:solidFill>
                <a:srgbClr val="2F3033"/>
              </a:solidFill>
              <a:latin typeface="Lato"/>
              <a:ea typeface="Lato"/>
              <a:cs typeface="Lato"/>
              <a:sym typeface="Lato"/>
            </a:endParaRPr>
          </a:p>
        </p:txBody>
      </p:sp>
      <p:sp>
        <p:nvSpPr>
          <p:cNvPr id="1133" name="Google Shape;1133;p189"/>
          <p:cNvSpPr txBox="1"/>
          <p:nvPr/>
        </p:nvSpPr>
        <p:spPr>
          <a:xfrm>
            <a:off x="180650" y="2138425"/>
            <a:ext cx="4866600" cy="2852700"/>
          </a:xfrm>
          <a:prstGeom prst="rect">
            <a:avLst/>
          </a:prstGeom>
          <a:noFill/>
          <a:ln>
            <a:noFill/>
          </a:ln>
        </p:spPr>
        <p:txBody>
          <a:bodyPr spcFirstLastPara="1" wrap="square" lIns="91425" tIns="91425" rIns="91425" bIns="91425" anchor="t" anchorCtr="0">
            <a:noAutofit/>
          </a:bodyPr>
          <a:lstStyle/>
          <a:p>
            <a:pPr>
              <a:buClr>
                <a:srgbClr val="000000"/>
              </a:buClr>
            </a:pPr>
            <a:r>
              <a:rPr lang="en" sz="3200" b="1" kern="0">
                <a:solidFill>
                  <a:srgbClr val="33A544"/>
                </a:solidFill>
                <a:latin typeface="Lato"/>
                <a:ea typeface="Lato"/>
                <a:cs typeface="Lato"/>
                <a:sym typeface="Lato"/>
              </a:rPr>
              <a:t>50% </a:t>
            </a:r>
            <a:endParaRPr sz="3200" kern="0">
              <a:solidFill>
                <a:srgbClr val="33A544"/>
              </a:solidFill>
              <a:latin typeface="Lato"/>
              <a:ea typeface="Lato"/>
              <a:cs typeface="Lato"/>
              <a:sym typeface="Lato"/>
            </a:endParaRPr>
          </a:p>
          <a:p>
            <a:pPr>
              <a:spcBef>
                <a:spcPts val="1000"/>
              </a:spcBef>
              <a:buClr>
                <a:srgbClr val="000000"/>
              </a:buClr>
            </a:pPr>
            <a:r>
              <a:rPr lang="en" sz="1600" kern="0">
                <a:solidFill>
                  <a:srgbClr val="535353"/>
                </a:solidFill>
                <a:latin typeface="Lato"/>
                <a:ea typeface="Lato"/>
                <a:cs typeface="Lato"/>
                <a:sym typeface="Lato"/>
              </a:rPr>
              <a:t>of teens feel like they are addicted to technology </a:t>
            </a:r>
            <a:endParaRPr sz="1600" kern="0">
              <a:solidFill>
                <a:srgbClr val="535353"/>
              </a:solidFill>
              <a:latin typeface="Lato"/>
              <a:ea typeface="Lato"/>
              <a:cs typeface="Lato"/>
              <a:sym typeface="Lato"/>
            </a:endParaRPr>
          </a:p>
          <a:p>
            <a:pPr>
              <a:spcBef>
                <a:spcPts val="1000"/>
              </a:spcBef>
              <a:buClr>
                <a:srgbClr val="000000"/>
              </a:buClr>
            </a:pPr>
            <a:endParaRPr sz="1600" kern="0">
              <a:solidFill>
                <a:srgbClr val="535353"/>
              </a:solidFill>
              <a:latin typeface="Lato"/>
              <a:ea typeface="Lato"/>
              <a:cs typeface="Lato"/>
              <a:sym typeface="Lato"/>
            </a:endParaRPr>
          </a:p>
          <a:p>
            <a:pPr>
              <a:buClr>
                <a:srgbClr val="000000"/>
              </a:buClr>
            </a:pPr>
            <a:r>
              <a:rPr lang="en" sz="3200" b="1" kern="0">
                <a:solidFill>
                  <a:srgbClr val="249910"/>
                </a:solidFill>
                <a:latin typeface="Lato"/>
                <a:ea typeface="Lato"/>
                <a:cs typeface="Lato"/>
                <a:sym typeface="Lato"/>
              </a:rPr>
              <a:t>Almost 1/3 </a:t>
            </a:r>
            <a:endParaRPr sz="3200" b="1" kern="0">
              <a:solidFill>
                <a:srgbClr val="249910"/>
              </a:solidFill>
              <a:latin typeface="Lato"/>
              <a:ea typeface="Lato"/>
              <a:cs typeface="Lato"/>
              <a:sym typeface="Lato"/>
            </a:endParaRPr>
          </a:p>
          <a:p>
            <a:pPr>
              <a:spcBef>
                <a:spcPts val="1000"/>
              </a:spcBef>
              <a:buClr>
                <a:srgbClr val="000000"/>
              </a:buClr>
            </a:pPr>
            <a:r>
              <a:rPr lang="en" sz="1600" kern="0">
                <a:solidFill>
                  <a:srgbClr val="000000"/>
                </a:solidFill>
                <a:latin typeface="Lato"/>
                <a:ea typeface="Lato"/>
                <a:cs typeface="Lato"/>
                <a:sym typeface="Lato"/>
              </a:rPr>
              <a:t>Of teens with a smartphone have been woken up at night by a call, text or notification.</a:t>
            </a:r>
            <a:endParaRPr sz="1600" kern="0">
              <a:solidFill>
                <a:srgbClr val="000000"/>
              </a:solidFill>
              <a:latin typeface="Lato"/>
              <a:ea typeface="Lato"/>
              <a:cs typeface="Lato"/>
              <a:sym typeface="Lato"/>
            </a:endParaRPr>
          </a:p>
          <a:p>
            <a:pPr>
              <a:spcBef>
                <a:spcPts val="1000"/>
              </a:spcBef>
              <a:spcAft>
                <a:spcPts val="1000"/>
              </a:spcAft>
              <a:buClr>
                <a:srgbClr val="000000"/>
              </a:buClr>
            </a:pPr>
            <a:endParaRPr kern="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3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90"/>
          <p:cNvSpPr/>
          <p:nvPr/>
        </p:nvSpPr>
        <p:spPr>
          <a:xfrm>
            <a:off x="246875" y="949275"/>
            <a:ext cx="4078500" cy="4061400"/>
          </a:xfrm>
          <a:prstGeom prst="rect">
            <a:avLst/>
          </a:prstGeom>
          <a:noFill/>
          <a:ln>
            <a:noFill/>
          </a:ln>
        </p:spPr>
        <p:txBody>
          <a:bodyPr spcFirstLastPara="1" wrap="square" lIns="274300" tIns="182875" rIns="182875" bIns="182875" anchor="t" anchorCtr="0">
            <a:noAutofit/>
          </a:bodyPr>
          <a:lstStyle/>
          <a:p>
            <a:pPr marL="342900">
              <a:lnSpc>
                <a:spcPct val="115000"/>
              </a:lnSpc>
              <a:buClr>
                <a:srgbClr val="000000"/>
              </a:buClr>
            </a:pPr>
            <a:r>
              <a:rPr lang="en" sz="2400" b="1" kern="0">
                <a:solidFill>
                  <a:srgbClr val="3A3A3A"/>
                </a:solidFill>
                <a:latin typeface="Lato"/>
                <a:ea typeface="Lato"/>
                <a:cs typeface="Lato"/>
                <a:sym typeface="Lato"/>
              </a:rPr>
              <a:t>PRESSURE to be Connected 24/7</a:t>
            </a:r>
            <a:endParaRPr sz="2400" b="1" kern="0">
              <a:solidFill>
                <a:srgbClr val="3A3A3A"/>
              </a:solidFill>
              <a:latin typeface="Lato"/>
              <a:ea typeface="Lato"/>
              <a:cs typeface="Lato"/>
              <a:sym typeface="Lato"/>
            </a:endParaRPr>
          </a:p>
          <a:p>
            <a:pPr marL="342900">
              <a:lnSpc>
                <a:spcPct val="115000"/>
              </a:lnSpc>
              <a:buClr>
                <a:srgbClr val="000000"/>
              </a:buClr>
            </a:pPr>
            <a:endParaRPr kern="0">
              <a:solidFill>
                <a:srgbClr val="3A3A3A"/>
              </a:solidFill>
              <a:latin typeface="Lato"/>
              <a:ea typeface="Lato"/>
              <a:cs typeface="Lato"/>
              <a:sym typeface="Lato"/>
            </a:endParaRPr>
          </a:p>
          <a:p>
            <a:pPr marL="342900" indent="-314960">
              <a:lnSpc>
                <a:spcPct val="115000"/>
              </a:lnSpc>
              <a:buClr>
                <a:srgbClr val="33A544"/>
              </a:buClr>
              <a:buSzPts val="1800"/>
              <a:buFont typeface="Lato"/>
              <a:buChar char="✓"/>
            </a:pPr>
            <a:r>
              <a:rPr lang="en" kern="0">
                <a:solidFill>
                  <a:srgbClr val="3A3A3A"/>
                </a:solidFill>
                <a:latin typeface="Lato"/>
                <a:ea typeface="Lato"/>
                <a:cs typeface="Lato"/>
                <a:sym typeface="Lato"/>
              </a:rPr>
              <a:t>Constant communication</a:t>
            </a:r>
            <a:br>
              <a:rPr lang="en" kern="0">
                <a:solidFill>
                  <a:srgbClr val="3A3A3A"/>
                </a:solidFill>
                <a:latin typeface="Lato"/>
                <a:ea typeface="Lato"/>
                <a:cs typeface="Lato"/>
                <a:sym typeface="Lato"/>
              </a:rPr>
            </a:br>
            <a:endParaRPr kern="0">
              <a:solidFill>
                <a:srgbClr val="000000"/>
              </a:solidFill>
              <a:latin typeface="Lato"/>
              <a:ea typeface="Lato"/>
              <a:cs typeface="Lato"/>
              <a:sym typeface="Lato"/>
            </a:endParaRPr>
          </a:p>
          <a:p>
            <a:pPr marL="342900" indent="-314960">
              <a:lnSpc>
                <a:spcPct val="115000"/>
              </a:lnSpc>
              <a:buClr>
                <a:srgbClr val="33A544"/>
              </a:buClr>
              <a:buSzPts val="1800"/>
              <a:buFont typeface="Lato"/>
              <a:buChar char="✓"/>
            </a:pPr>
            <a:r>
              <a:rPr lang="en" kern="0">
                <a:solidFill>
                  <a:srgbClr val="3A3A3A"/>
                </a:solidFill>
                <a:latin typeface="Lato"/>
                <a:ea typeface="Lato"/>
                <a:cs typeface="Lato"/>
                <a:sym typeface="Lato"/>
              </a:rPr>
              <a:t>FOMO</a:t>
            </a:r>
            <a:br>
              <a:rPr lang="en" kern="0">
                <a:solidFill>
                  <a:srgbClr val="3A3A3A"/>
                </a:solidFill>
                <a:latin typeface="Lato"/>
                <a:ea typeface="Lato"/>
                <a:cs typeface="Lato"/>
                <a:sym typeface="Lato"/>
              </a:rPr>
            </a:br>
            <a:endParaRPr kern="0">
              <a:solidFill>
                <a:srgbClr val="3A3A3A"/>
              </a:solidFill>
              <a:latin typeface="Lato"/>
              <a:ea typeface="Lato"/>
              <a:cs typeface="Lato"/>
              <a:sym typeface="Lato"/>
            </a:endParaRPr>
          </a:p>
          <a:p>
            <a:pPr marL="342900" indent="-314960">
              <a:lnSpc>
                <a:spcPct val="115000"/>
              </a:lnSpc>
              <a:buClr>
                <a:srgbClr val="33A544"/>
              </a:buClr>
              <a:buSzPts val="1800"/>
              <a:buFont typeface="Lato"/>
              <a:buChar char="✓"/>
            </a:pPr>
            <a:r>
              <a:rPr lang="en" kern="0">
                <a:solidFill>
                  <a:srgbClr val="3A3A3A"/>
                </a:solidFill>
                <a:latin typeface="Lato"/>
                <a:ea typeface="Lato"/>
                <a:cs typeface="Lato"/>
                <a:sym typeface="Lato"/>
              </a:rPr>
              <a:t>Sneaky tech tricks</a:t>
            </a:r>
            <a:br>
              <a:rPr lang="en" kern="0">
                <a:solidFill>
                  <a:srgbClr val="3A3A3A"/>
                </a:solidFill>
                <a:latin typeface="Lato"/>
                <a:ea typeface="Lato"/>
                <a:cs typeface="Lato"/>
                <a:sym typeface="Lato"/>
              </a:rPr>
            </a:br>
            <a:endParaRPr kern="0">
              <a:solidFill>
                <a:srgbClr val="3A3A3A"/>
              </a:solidFill>
              <a:latin typeface="Lato"/>
              <a:ea typeface="Lato"/>
              <a:cs typeface="Lato"/>
              <a:sym typeface="Lato"/>
            </a:endParaRPr>
          </a:p>
          <a:p>
            <a:pPr marL="342900" indent="-314960">
              <a:lnSpc>
                <a:spcPct val="115000"/>
              </a:lnSpc>
              <a:buClr>
                <a:srgbClr val="33A544"/>
              </a:buClr>
              <a:buSzPts val="1800"/>
              <a:buFont typeface="Lato"/>
              <a:buChar char="✓"/>
            </a:pPr>
            <a:r>
              <a:rPr lang="en" kern="0">
                <a:solidFill>
                  <a:srgbClr val="3A3A3A"/>
                </a:solidFill>
                <a:latin typeface="Lato"/>
                <a:ea typeface="Lato"/>
                <a:cs typeface="Lato"/>
                <a:sym typeface="Lato"/>
              </a:rPr>
              <a:t>Superficial social contracts</a:t>
            </a:r>
            <a:br>
              <a:rPr lang="en" kern="0">
                <a:solidFill>
                  <a:srgbClr val="3A3A3A"/>
                </a:solidFill>
                <a:latin typeface="Lato"/>
                <a:ea typeface="Lato"/>
                <a:cs typeface="Lato"/>
                <a:sym typeface="Lato"/>
              </a:rPr>
            </a:br>
            <a:endParaRPr kern="0">
              <a:solidFill>
                <a:srgbClr val="3A3A3A"/>
              </a:solidFill>
              <a:latin typeface="Lato"/>
              <a:ea typeface="Lato"/>
              <a:cs typeface="Lato"/>
              <a:sym typeface="Lato"/>
            </a:endParaRPr>
          </a:p>
          <a:p>
            <a:pPr marL="342900" indent="-314960">
              <a:lnSpc>
                <a:spcPct val="115000"/>
              </a:lnSpc>
              <a:buClr>
                <a:srgbClr val="33A544"/>
              </a:buClr>
              <a:buSzPts val="1800"/>
              <a:buFont typeface="Lato"/>
              <a:buChar char="✓"/>
            </a:pPr>
            <a:r>
              <a:rPr lang="en" kern="0">
                <a:solidFill>
                  <a:srgbClr val="3A3A3A"/>
                </a:solidFill>
                <a:latin typeface="Lato"/>
                <a:ea typeface="Lato"/>
                <a:cs typeface="Lato"/>
                <a:sym typeface="Lato"/>
              </a:rPr>
              <a:t>Information overload</a:t>
            </a:r>
            <a:endParaRPr kern="0">
              <a:solidFill>
                <a:srgbClr val="3A3A3A"/>
              </a:solidFill>
              <a:latin typeface="Lato"/>
              <a:ea typeface="Lato"/>
              <a:cs typeface="Lato"/>
              <a:sym typeface="Lato"/>
            </a:endParaRPr>
          </a:p>
        </p:txBody>
      </p:sp>
      <p:pic>
        <p:nvPicPr>
          <p:cNvPr id="1139" name="Google Shape;1139;p190"/>
          <p:cNvPicPr preferRelativeResize="0"/>
          <p:nvPr/>
        </p:nvPicPr>
        <p:blipFill rotWithShape="1">
          <a:blip r:embed="rId3">
            <a:alphaModFix/>
          </a:blip>
          <a:srcRect l="28818" r="22543"/>
          <a:stretch/>
        </p:blipFill>
        <p:spPr>
          <a:xfrm>
            <a:off x="4552200" y="857250"/>
            <a:ext cx="4591800" cy="472027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pic>
        <p:nvPicPr>
          <p:cNvPr id="1145" name="Google Shape;1145;p191"/>
          <p:cNvPicPr preferRelativeResize="0"/>
          <p:nvPr/>
        </p:nvPicPr>
        <p:blipFill rotWithShape="1">
          <a:blip r:embed="rId3">
            <a:alphaModFix/>
          </a:blip>
          <a:srcRect l="2272" r="2262"/>
          <a:stretch/>
        </p:blipFill>
        <p:spPr>
          <a:xfrm>
            <a:off x="5871226" y="857251"/>
            <a:ext cx="3272775" cy="5143501"/>
          </a:xfrm>
          <a:prstGeom prst="rect">
            <a:avLst/>
          </a:prstGeom>
          <a:noFill/>
          <a:ln>
            <a:noFill/>
          </a:ln>
        </p:spPr>
      </p:pic>
      <p:sp>
        <p:nvSpPr>
          <p:cNvPr id="1146" name="Google Shape;1146;p191"/>
          <p:cNvSpPr txBox="1"/>
          <p:nvPr/>
        </p:nvSpPr>
        <p:spPr>
          <a:xfrm>
            <a:off x="1394066" y="4874322"/>
            <a:ext cx="1668000" cy="471900"/>
          </a:xfrm>
          <a:prstGeom prst="rect">
            <a:avLst/>
          </a:prstGeom>
          <a:noFill/>
          <a:ln>
            <a:noFill/>
          </a:ln>
        </p:spPr>
        <p:txBody>
          <a:bodyPr spcFirstLastPara="1" wrap="square" lIns="81550" tIns="40750" rIns="81550" bIns="40750" anchor="t" anchorCtr="0">
            <a:noAutofit/>
          </a:bodyPr>
          <a:lstStyle/>
          <a:p>
            <a:pPr>
              <a:lnSpc>
                <a:spcPct val="120000"/>
              </a:lnSpc>
              <a:buClr>
                <a:srgbClr val="33A544"/>
              </a:buClr>
              <a:buSzPts val="250"/>
            </a:pPr>
            <a:r>
              <a:rPr lang="en" sz="1100" kern="0">
                <a:solidFill>
                  <a:srgbClr val="2F3033"/>
                </a:solidFill>
                <a:latin typeface="Lato"/>
                <a:ea typeface="Lato"/>
                <a:cs typeface="Lato"/>
                <a:sym typeface="Lato"/>
              </a:rPr>
              <a:t>Apps continuously updating means new info all the time</a:t>
            </a:r>
            <a:endParaRPr sz="1400" kern="0">
              <a:solidFill>
                <a:srgbClr val="000000"/>
              </a:solidFill>
              <a:latin typeface="Arial"/>
              <a:cs typeface="Arial"/>
              <a:sym typeface="Arial"/>
            </a:endParaRPr>
          </a:p>
          <a:p>
            <a:pPr>
              <a:lnSpc>
                <a:spcPct val="120000"/>
              </a:lnSpc>
              <a:buClr>
                <a:srgbClr val="249910"/>
              </a:buClr>
              <a:buSzPts val="250"/>
            </a:pPr>
            <a:endParaRPr sz="1100" kern="0">
              <a:solidFill>
                <a:srgbClr val="3A3A3A"/>
              </a:solidFill>
              <a:latin typeface="Lato"/>
              <a:ea typeface="Lato"/>
              <a:cs typeface="Lato"/>
              <a:sym typeface="Lato"/>
            </a:endParaRPr>
          </a:p>
          <a:p>
            <a:pPr>
              <a:lnSpc>
                <a:spcPct val="120000"/>
              </a:lnSpc>
              <a:buClr>
                <a:srgbClr val="249910"/>
              </a:buClr>
              <a:buSzPts val="250"/>
            </a:pPr>
            <a:endParaRPr sz="1100" kern="0">
              <a:solidFill>
                <a:srgbClr val="3A3A3A"/>
              </a:solidFill>
              <a:latin typeface="Lato"/>
              <a:ea typeface="Lato"/>
              <a:cs typeface="Lato"/>
              <a:sym typeface="Lato"/>
            </a:endParaRPr>
          </a:p>
        </p:txBody>
      </p:sp>
      <p:sp>
        <p:nvSpPr>
          <p:cNvPr id="1147" name="Google Shape;1147;p191"/>
          <p:cNvSpPr txBox="1"/>
          <p:nvPr/>
        </p:nvSpPr>
        <p:spPr>
          <a:xfrm>
            <a:off x="1448225" y="4632032"/>
            <a:ext cx="1634700" cy="242400"/>
          </a:xfrm>
          <a:prstGeom prst="rect">
            <a:avLst/>
          </a:prstGeom>
          <a:noFill/>
          <a:ln>
            <a:noFill/>
          </a:ln>
        </p:spPr>
        <p:txBody>
          <a:bodyPr spcFirstLastPara="1" wrap="square" lIns="34275" tIns="17125" rIns="34275" bIns="17125" anchor="ctr" anchorCtr="0">
            <a:noAutofit/>
          </a:bodyPr>
          <a:lstStyle/>
          <a:p>
            <a:pPr>
              <a:buClr>
                <a:srgbClr val="249910"/>
              </a:buClr>
              <a:buSzPts val="350"/>
            </a:pPr>
            <a:r>
              <a:rPr lang="en" sz="1400" b="1" kern="0">
                <a:solidFill>
                  <a:srgbClr val="3A3A3A"/>
                </a:solidFill>
                <a:latin typeface="Lato"/>
                <a:ea typeface="Lato"/>
                <a:cs typeface="Lato"/>
                <a:sym typeface="Lato"/>
              </a:rPr>
              <a:t>Randomness</a:t>
            </a:r>
            <a:endParaRPr sz="1400" kern="0">
              <a:solidFill>
                <a:srgbClr val="000000"/>
              </a:solidFill>
              <a:latin typeface="Arial"/>
              <a:cs typeface="Arial"/>
              <a:sym typeface="Arial"/>
            </a:endParaRPr>
          </a:p>
        </p:txBody>
      </p:sp>
      <p:sp>
        <p:nvSpPr>
          <p:cNvPr id="1148" name="Google Shape;1148;p191"/>
          <p:cNvSpPr txBox="1"/>
          <p:nvPr/>
        </p:nvSpPr>
        <p:spPr>
          <a:xfrm>
            <a:off x="1394066" y="2289449"/>
            <a:ext cx="1668000" cy="471900"/>
          </a:xfrm>
          <a:prstGeom prst="rect">
            <a:avLst/>
          </a:prstGeom>
          <a:noFill/>
          <a:ln>
            <a:noFill/>
          </a:ln>
        </p:spPr>
        <p:txBody>
          <a:bodyPr spcFirstLastPara="1" wrap="square" lIns="81550" tIns="40750" rIns="81550" bIns="40750" anchor="t" anchorCtr="0">
            <a:noAutofit/>
          </a:bodyPr>
          <a:lstStyle/>
          <a:p>
            <a:pPr>
              <a:lnSpc>
                <a:spcPct val="120000"/>
              </a:lnSpc>
              <a:buClr>
                <a:srgbClr val="33A544"/>
              </a:buClr>
              <a:buSzPts val="250"/>
            </a:pPr>
            <a:r>
              <a:rPr lang="en" sz="1100" kern="0">
                <a:solidFill>
                  <a:srgbClr val="2F3033"/>
                </a:solidFill>
                <a:latin typeface="Lato"/>
                <a:ea typeface="Lato"/>
                <a:cs typeface="Lato"/>
                <a:sym typeface="Lato"/>
              </a:rPr>
              <a:t>Feel like affirmation and give us dopamine hit</a:t>
            </a:r>
            <a:endParaRPr sz="1400" kern="0">
              <a:solidFill>
                <a:srgbClr val="000000"/>
              </a:solidFill>
              <a:latin typeface="Arial"/>
              <a:cs typeface="Arial"/>
              <a:sym typeface="Arial"/>
            </a:endParaRPr>
          </a:p>
        </p:txBody>
      </p:sp>
      <p:sp>
        <p:nvSpPr>
          <p:cNvPr id="1149" name="Google Shape;1149;p191"/>
          <p:cNvSpPr txBox="1"/>
          <p:nvPr/>
        </p:nvSpPr>
        <p:spPr>
          <a:xfrm>
            <a:off x="1448225" y="2047159"/>
            <a:ext cx="1739700" cy="242400"/>
          </a:xfrm>
          <a:prstGeom prst="rect">
            <a:avLst/>
          </a:prstGeom>
          <a:noFill/>
          <a:ln>
            <a:noFill/>
          </a:ln>
        </p:spPr>
        <p:txBody>
          <a:bodyPr spcFirstLastPara="1" wrap="square" lIns="34275" tIns="17125" rIns="34275" bIns="17125" anchor="ctr" anchorCtr="0">
            <a:noAutofit/>
          </a:bodyPr>
          <a:lstStyle/>
          <a:p>
            <a:pPr>
              <a:buClr>
                <a:srgbClr val="249910"/>
              </a:buClr>
              <a:buSzPts val="350"/>
            </a:pPr>
            <a:r>
              <a:rPr lang="en" sz="1400" b="1" kern="0">
                <a:solidFill>
                  <a:srgbClr val="3A3A3A"/>
                </a:solidFill>
                <a:latin typeface="Lato"/>
                <a:ea typeface="Lato"/>
                <a:cs typeface="Lato"/>
                <a:sym typeface="Lato"/>
              </a:rPr>
              <a:t>Likes and follows</a:t>
            </a:r>
            <a:endParaRPr sz="1400" kern="0">
              <a:solidFill>
                <a:srgbClr val="000000"/>
              </a:solidFill>
              <a:latin typeface="Arial"/>
              <a:cs typeface="Arial"/>
              <a:sym typeface="Arial"/>
            </a:endParaRPr>
          </a:p>
        </p:txBody>
      </p:sp>
      <p:sp>
        <p:nvSpPr>
          <p:cNvPr id="1150" name="Google Shape;1150;p191"/>
          <p:cNvSpPr txBox="1"/>
          <p:nvPr/>
        </p:nvSpPr>
        <p:spPr>
          <a:xfrm>
            <a:off x="1394066" y="3581885"/>
            <a:ext cx="1668000" cy="471900"/>
          </a:xfrm>
          <a:prstGeom prst="rect">
            <a:avLst/>
          </a:prstGeom>
          <a:noFill/>
          <a:ln>
            <a:noFill/>
          </a:ln>
        </p:spPr>
        <p:txBody>
          <a:bodyPr spcFirstLastPara="1" wrap="square" lIns="81550" tIns="40750" rIns="81550" bIns="40750" anchor="t" anchorCtr="0">
            <a:noAutofit/>
          </a:bodyPr>
          <a:lstStyle/>
          <a:p>
            <a:pPr>
              <a:lnSpc>
                <a:spcPct val="120000"/>
              </a:lnSpc>
              <a:buClr>
                <a:srgbClr val="33A544"/>
              </a:buClr>
              <a:buSzPts val="250"/>
            </a:pPr>
            <a:r>
              <a:rPr lang="en" sz="1100" kern="0">
                <a:solidFill>
                  <a:srgbClr val="2F3033"/>
                </a:solidFill>
                <a:latin typeface="Lato"/>
                <a:ea typeface="Lato"/>
                <a:cs typeface="Lato"/>
                <a:sym typeface="Lato"/>
              </a:rPr>
              <a:t>Little red numbers let us know there are messages waiting</a:t>
            </a:r>
            <a:endParaRPr sz="1400" kern="0">
              <a:solidFill>
                <a:srgbClr val="000000"/>
              </a:solidFill>
              <a:latin typeface="Arial"/>
              <a:cs typeface="Arial"/>
              <a:sym typeface="Arial"/>
            </a:endParaRPr>
          </a:p>
          <a:p>
            <a:pPr>
              <a:lnSpc>
                <a:spcPct val="120000"/>
              </a:lnSpc>
              <a:buClr>
                <a:srgbClr val="249910"/>
              </a:buClr>
              <a:buSzPts val="250"/>
            </a:pPr>
            <a:endParaRPr sz="1100" kern="0">
              <a:solidFill>
                <a:srgbClr val="3A3A3A"/>
              </a:solidFill>
              <a:latin typeface="Lato"/>
              <a:ea typeface="Lato"/>
              <a:cs typeface="Lato"/>
              <a:sym typeface="Lato"/>
            </a:endParaRPr>
          </a:p>
        </p:txBody>
      </p:sp>
      <p:sp>
        <p:nvSpPr>
          <p:cNvPr id="1151" name="Google Shape;1151;p191"/>
          <p:cNvSpPr txBox="1"/>
          <p:nvPr/>
        </p:nvSpPr>
        <p:spPr>
          <a:xfrm>
            <a:off x="1448225" y="3339595"/>
            <a:ext cx="1417500" cy="242400"/>
          </a:xfrm>
          <a:prstGeom prst="rect">
            <a:avLst/>
          </a:prstGeom>
          <a:noFill/>
          <a:ln>
            <a:noFill/>
          </a:ln>
        </p:spPr>
        <p:txBody>
          <a:bodyPr spcFirstLastPara="1" wrap="square" lIns="34275" tIns="17125" rIns="34275" bIns="17125" anchor="ctr" anchorCtr="0">
            <a:noAutofit/>
          </a:bodyPr>
          <a:lstStyle/>
          <a:p>
            <a:pPr>
              <a:buClr>
                <a:srgbClr val="249910"/>
              </a:buClr>
              <a:buSzPts val="350"/>
            </a:pPr>
            <a:r>
              <a:rPr lang="en" sz="1400" b="1" kern="0">
                <a:solidFill>
                  <a:srgbClr val="3A3A3A"/>
                </a:solidFill>
                <a:latin typeface="Lato"/>
                <a:ea typeface="Lato"/>
                <a:cs typeface="Lato"/>
                <a:sym typeface="Lato"/>
              </a:rPr>
              <a:t>Notifications</a:t>
            </a:r>
            <a:endParaRPr sz="1400" kern="0">
              <a:solidFill>
                <a:srgbClr val="000000"/>
              </a:solidFill>
              <a:latin typeface="Arial"/>
              <a:cs typeface="Arial"/>
              <a:sym typeface="Arial"/>
            </a:endParaRPr>
          </a:p>
        </p:txBody>
      </p:sp>
      <p:sp>
        <p:nvSpPr>
          <p:cNvPr id="1152" name="Google Shape;1152;p191"/>
          <p:cNvSpPr txBox="1"/>
          <p:nvPr/>
        </p:nvSpPr>
        <p:spPr>
          <a:xfrm>
            <a:off x="792408" y="3211726"/>
            <a:ext cx="534600" cy="842400"/>
          </a:xfrm>
          <a:prstGeom prst="rect">
            <a:avLst/>
          </a:prstGeom>
          <a:noFill/>
          <a:ln>
            <a:noFill/>
          </a:ln>
        </p:spPr>
        <p:txBody>
          <a:bodyPr spcFirstLastPara="1" wrap="square" lIns="34275" tIns="17125" rIns="34275" bIns="17125" anchor="t" anchorCtr="0">
            <a:noAutofit/>
          </a:bodyPr>
          <a:lstStyle/>
          <a:p>
            <a:pPr algn="ctr">
              <a:buClr>
                <a:srgbClr val="5FCC46"/>
              </a:buClr>
              <a:buSzPts val="1313"/>
            </a:pPr>
            <a:r>
              <a:rPr lang="en" sz="5250" kern="0">
                <a:solidFill>
                  <a:srgbClr val="5FCC46"/>
                </a:solidFill>
                <a:latin typeface="Lato"/>
                <a:ea typeface="Lato"/>
                <a:cs typeface="Lato"/>
                <a:sym typeface="Lato"/>
              </a:rPr>
              <a:t>2</a:t>
            </a:r>
            <a:endParaRPr sz="1400" kern="0">
              <a:solidFill>
                <a:srgbClr val="000000"/>
              </a:solidFill>
              <a:latin typeface="Arial"/>
              <a:cs typeface="Arial"/>
              <a:sym typeface="Arial"/>
            </a:endParaRPr>
          </a:p>
        </p:txBody>
      </p:sp>
      <p:sp>
        <p:nvSpPr>
          <p:cNvPr id="1153" name="Google Shape;1153;p191"/>
          <p:cNvSpPr txBox="1"/>
          <p:nvPr/>
        </p:nvSpPr>
        <p:spPr>
          <a:xfrm>
            <a:off x="792408" y="4504163"/>
            <a:ext cx="534600" cy="842400"/>
          </a:xfrm>
          <a:prstGeom prst="rect">
            <a:avLst/>
          </a:prstGeom>
          <a:noFill/>
          <a:ln>
            <a:noFill/>
          </a:ln>
        </p:spPr>
        <p:txBody>
          <a:bodyPr spcFirstLastPara="1" wrap="square" lIns="34275" tIns="17125" rIns="34275" bIns="17125" anchor="t" anchorCtr="0">
            <a:noAutofit/>
          </a:bodyPr>
          <a:lstStyle/>
          <a:p>
            <a:pPr algn="ctr">
              <a:buClr>
                <a:srgbClr val="5FCC46"/>
              </a:buClr>
              <a:buSzPts val="1313"/>
            </a:pPr>
            <a:r>
              <a:rPr lang="en" sz="5250" kern="0">
                <a:solidFill>
                  <a:srgbClr val="5FCC46"/>
                </a:solidFill>
                <a:latin typeface="Lato"/>
                <a:ea typeface="Lato"/>
                <a:cs typeface="Lato"/>
                <a:sym typeface="Lato"/>
              </a:rPr>
              <a:t>3</a:t>
            </a:r>
            <a:endParaRPr sz="1400" kern="0">
              <a:solidFill>
                <a:srgbClr val="000000"/>
              </a:solidFill>
              <a:latin typeface="Arial"/>
              <a:cs typeface="Arial"/>
              <a:sym typeface="Arial"/>
            </a:endParaRPr>
          </a:p>
        </p:txBody>
      </p:sp>
      <p:sp>
        <p:nvSpPr>
          <p:cNvPr id="1154" name="Google Shape;1154;p191"/>
          <p:cNvSpPr txBox="1"/>
          <p:nvPr/>
        </p:nvSpPr>
        <p:spPr>
          <a:xfrm>
            <a:off x="792408" y="1916058"/>
            <a:ext cx="534600" cy="842400"/>
          </a:xfrm>
          <a:prstGeom prst="rect">
            <a:avLst/>
          </a:prstGeom>
          <a:noFill/>
          <a:ln>
            <a:noFill/>
          </a:ln>
        </p:spPr>
        <p:txBody>
          <a:bodyPr spcFirstLastPara="1" wrap="square" lIns="34275" tIns="17125" rIns="34275" bIns="17125" anchor="t" anchorCtr="0">
            <a:noAutofit/>
          </a:bodyPr>
          <a:lstStyle/>
          <a:p>
            <a:pPr algn="ctr">
              <a:buClr>
                <a:srgbClr val="5FCC46"/>
              </a:buClr>
              <a:buSzPts val="1313"/>
            </a:pPr>
            <a:r>
              <a:rPr lang="en" sz="5250" kern="0">
                <a:solidFill>
                  <a:srgbClr val="5FCC46"/>
                </a:solidFill>
                <a:latin typeface="Lato"/>
                <a:ea typeface="Lato"/>
                <a:cs typeface="Lato"/>
                <a:sym typeface="Lato"/>
              </a:rPr>
              <a:t>1</a:t>
            </a:r>
            <a:endParaRPr sz="1400" kern="0">
              <a:solidFill>
                <a:srgbClr val="000000"/>
              </a:solidFill>
              <a:latin typeface="Arial"/>
              <a:cs typeface="Arial"/>
              <a:sym typeface="Arial"/>
            </a:endParaRPr>
          </a:p>
        </p:txBody>
      </p:sp>
      <p:sp>
        <p:nvSpPr>
          <p:cNvPr id="1155" name="Google Shape;1155;p191"/>
          <p:cNvSpPr txBox="1"/>
          <p:nvPr/>
        </p:nvSpPr>
        <p:spPr>
          <a:xfrm>
            <a:off x="3832466" y="4874309"/>
            <a:ext cx="1668000" cy="471900"/>
          </a:xfrm>
          <a:prstGeom prst="rect">
            <a:avLst/>
          </a:prstGeom>
          <a:noFill/>
          <a:ln>
            <a:noFill/>
          </a:ln>
        </p:spPr>
        <p:txBody>
          <a:bodyPr spcFirstLastPara="1" wrap="square" lIns="81550" tIns="40750" rIns="81550" bIns="40750" anchor="t" anchorCtr="0">
            <a:noAutofit/>
          </a:bodyPr>
          <a:lstStyle/>
          <a:p>
            <a:pPr>
              <a:lnSpc>
                <a:spcPct val="120000"/>
              </a:lnSpc>
              <a:buClr>
                <a:srgbClr val="33A544"/>
              </a:buClr>
              <a:buSzPts val="250"/>
            </a:pPr>
            <a:r>
              <a:rPr lang="en" sz="1100" kern="0">
                <a:solidFill>
                  <a:srgbClr val="2F3033"/>
                </a:solidFill>
                <a:latin typeface="Lato"/>
                <a:ea typeface="Lato"/>
                <a:cs typeface="Lato"/>
                <a:sym typeface="Lato"/>
              </a:rPr>
              <a:t>Spending means better features and more fun</a:t>
            </a:r>
            <a:endParaRPr sz="1400" kern="0">
              <a:solidFill>
                <a:srgbClr val="000000"/>
              </a:solidFill>
              <a:latin typeface="Arial"/>
              <a:cs typeface="Arial"/>
              <a:sym typeface="Arial"/>
            </a:endParaRPr>
          </a:p>
          <a:p>
            <a:pPr>
              <a:lnSpc>
                <a:spcPct val="120000"/>
              </a:lnSpc>
              <a:buClr>
                <a:srgbClr val="33A544"/>
              </a:buClr>
              <a:buSzPts val="250"/>
            </a:pPr>
            <a:endParaRPr sz="1100" kern="0">
              <a:solidFill>
                <a:srgbClr val="2F3033"/>
              </a:solidFill>
              <a:latin typeface="Lato"/>
              <a:ea typeface="Lato"/>
              <a:cs typeface="Lato"/>
              <a:sym typeface="Lato"/>
            </a:endParaRPr>
          </a:p>
          <a:p>
            <a:pPr>
              <a:lnSpc>
                <a:spcPct val="120000"/>
              </a:lnSpc>
              <a:buClr>
                <a:srgbClr val="249910"/>
              </a:buClr>
              <a:buSzPts val="250"/>
            </a:pPr>
            <a:endParaRPr sz="1100" kern="0">
              <a:solidFill>
                <a:srgbClr val="3A3A3A"/>
              </a:solidFill>
              <a:latin typeface="Lato"/>
              <a:ea typeface="Lato"/>
              <a:cs typeface="Lato"/>
              <a:sym typeface="Lato"/>
            </a:endParaRPr>
          </a:p>
          <a:p>
            <a:pPr>
              <a:lnSpc>
                <a:spcPct val="120000"/>
              </a:lnSpc>
              <a:buClr>
                <a:srgbClr val="249910"/>
              </a:buClr>
              <a:buSzPts val="250"/>
            </a:pPr>
            <a:endParaRPr sz="1100" kern="0">
              <a:solidFill>
                <a:srgbClr val="3A3A3A"/>
              </a:solidFill>
              <a:latin typeface="Lato"/>
              <a:ea typeface="Lato"/>
              <a:cs typeface="Lato"/>
              <a:sym typeface="Lato"/>
            </a:endParaRPr>
          </a:p>
        </p:txBody>
      </p:sp>
      <p:sp>
        <p:nvSpPr>
          <p:cNvPr id="1156" name="Google Shape;1156;p191"/>
          <p:cNvSpPr txBox="1"/>
          <p:nvPr/>
        </p:nvSpPr>
        <p:spPr>
          <a:xfrm>
            <a:off x="3886625" y="4632020"/>
            <a:ext cx="1634700" cy="242400"/>
          </a:xfrm>
          <a:prstGeom prst="rect">
            <a:avLst/>
          </a:prstGeom>
          <a:noFill/>
          <a:ln>
            <a:noFill/>
          </a:ln>
        </p:spPr>
        <p:txBody>
          <a:bodyPr spcFirstLastPara="1" wrap="square" lIns="34275" tIns="17125" rIns="34275" bIns="17125" anchor="ctr" anchorCtr="0">
            <a:noAutofit/>
          </a:bodyPr>
          <a:lstStyle/>
          <a:p>
            <a:pPr>
              <a:buClr>
                <a:srgbClr val="249910"/>
              </a:buClr>
              <a:buSzPts val="350"/>
            </a:pPr>
            <a:r>
              <a:rPr lang="en" sz="1400" b="1" kern="0">
                <a:solidFill>
                  <a:srgbClr val="3A3A3A"/>
                </a:solidFill>
                <a:latin typeface="Lato"/>
                <a:ea typeface="Lato"/>
                <a:cs typeface="Lato"/>
                <a:sym typeface="Lato"/>
              </a:rPr>
              <a:t>In-app purchases</a:t>
            </a:r>
            <a:endParaRPr sz="1400" kern="0">
              <a:solidFill>
                <a:srgbClr val="000000"/>
              </a:solidFill>
              <a:latin typeface="Arial"/>
              <a:cs typeface="Arial"/>
              <a:sym typeface="Arial"/>
            </a:endParaRPr>
          </a:p>
        </p:txBody>
      </p:sp>
      <p:sp>
        <p:nvSpPr>
          <p:cNvPr id="1157" name="Google Shape;1157;p191"/>
          <p:cNvSpPr txBox="1"/>
          <p:nvPr/>
        </p:nvSpPr>
        <p:spPr>
          <a:xfrm>
            <a:off x="3832466" y="2289437"/>
            <a:ext cx="1668000" cy="471900"/>
          </a:xfrm>
          <a:prstGeom prst="rect">
            <a:avLst/>
          </a:prstGeom>
          <a:noFill/>
          <a:ln>
            <a:noFill/>
          </a:ln>
        </p:spPr>
        <p:txBody>
          <a:bodyPr spcFirstLastPara="1" wrap="square" lIns="81550" tIns="40750" rIns="81550" bIns="40750" anchor="t" anchorCtr="0">
            <a:noAutofit/>
          </a:bodyPr>
          <a:lstStyle/>
          <a:p>
            <a:pPr>
              <a:lnSpc>
                <a:spcPct val="120000"/>
              </a:lnSpc>
              <a:buClr>
                <a:srgbClr val="33A544"/>
              </a:buClr>
              <a:buSzPts val="250"/>
            </a:pPr>
            <a:r>
              <a:rPr lang="en" sz="1100" kern="0">
                <a:solidFill>
                  <a:srgbClr val="2F3033"/>
                </a:solidFill>
                <a:latin typeface="Lato"/>
                <a:ea typeface="Lato"/>
                <a:cs typeface="Lato"/>
                <a:sym typeface="Lato"/>
              </a:rPr>
              <a:t>Not sending back can feel like failing a friend</a:t>
            </a:r>
            <a:endParaRPr sz="1400" kern="0">
              <a:solidFill>
                <a:srgbClr val="000000"/>
              </a:solidFill>
              <a:latin typeface="Arial"/>
              <a:cs typeface="Arial"/>
              <a:sym typeface="Arial"/>
            </a:endParaRPr>
          </a:p>
          <a:p>
            <a:pPr>
              <a:lnSpc>
                <a:spcPct val="120000"/>
              </a:lnSpc>
              <a:buClr>
                <a:srgbClr val="249910"/>
              </a:buClr>
              <a:buSzPts val="250"/>
            </a:pPr>
            <a:endParaRPr sz="1100" kern="0">
              <a:solidFill>
                <a:srgbClr val="3A3A3A"/>
              </a:solidFill>
              <a:latin typeface="Lato"/>
              <a:ea typeface="Lato"/>
              <a:cs typeface="Lato"/>
              <a:sym typeface="Lato"/>
            </a:endParaRPr>
          </a:p>
        </p:txBody>
      </p:sp>
      <p:sp>
        <p:nvSpPr>
          <p:cNvPr id="1158" name="Google Shape;1158;p191"/>
          <p:cNvSpPr txBox="1"/>
          <p:nvPr/>
        </p:nvSpPr>
        <p:spPr>
          <a:xfrm>
            <a:off x="3886625" y="2047146"/>
            <a:ext cx="1739700" cy="242400"/>
          </a:xfrm>
          <a:prstGeom prst="rect">
            <a:avLst/>
          </a:prstGeom>
          <a:noFill/>
          <a:ln>
            <a:noFill/>
          </a:ln>
        </p:spPr>
        <p:txBody>
          <a:bodyPr spcFirstLastPara="1" wrap="square" lIns="34275" tIns="17125" rIns="34275" bIns="17125" anchor="ctr" anchorCtr="0">
            <a:noAutofit/>
          </a:bodyPr>
          <a:lstStyle/>
          <a:p>
            <a:pPr>
              <a:buClr>
                <a:srgbClr val="249910"/>
              </a:buClr>
              <a:buSzPts val="350"/>
            </a:pPr>
            <a:r>
              <a:rPr lang="en" sz="1400" b="1" kern="0">
                <a:solidFill>
                  <a:srgbClr val="3A3A3A"/>
                </a:solidFill>
                <a:latin typeface="Lato"/>
                <a:ea typeface="Lato"/>
                <a:cs typeface="Lato"/>
                <a:sym typeface="Lato"/>
              </a:rPr>
              <a:t>Snapstreaks</a:t>
            </a:r>
            <a:endParaRPr sz="1400" kern="0">
              <a:solidFill>
                <a:srgbClr val="000000"/>
              </a:solidFill>
              <a:latin typeface="Arial"/>
              <a:cs typeface="Arial"/>
              <a:sym typeface="Arial"/>
            </a:endParaRPr>
          </a:p>
        </p:txBody>
      </p:sp>
      <p:sp>
        <p:nvSpPr>
          <p:cNvPr id="1159" name="Google Shape;1159;p191"/>
          <p:cNvSpPr txBox="1"/>
          <p:nvPr/>
        </p:nvSpPr>
        <p:spPr>
          <a:xfrm>
            <a:off x="3832466" y="3581872"/>
            <a:ext cx="1668000" cy="471900"/>
          </a:xfrm>
          <a:prstGeom prst="rect">
            <a:avLst/>
          </a:prstGeom>
          <a:noFill/>
          <a:ln>
            <a:noFill/>
          </a:ln>
        </p:spPr>
        <p:txBody>
          <a:bodyPr spcFirstLastPara="1" wrap="square" lIns="81550" tIns="40750" rIns="81550" bIns="40750" anchor="t" anchorCtr="0">
            <a:noAutofit/>
          </a:bodyPr>
          <a:lstStyle/>
          <a:p>
            <a:pPr>
              <a:lnSpc>
                <a:spcPct val="120000"/>
              </a:lnSpc>
              <a:buClr>
                <a:srgbClr val="33A544"/>
              </a:buClr>
              <a:buSzPts val="250"/>
            </a:pPr>
            <a:r>
              <a:rPr lang="en" sz="1100" kern="0">
                <a:solidFill>
                  <a:srgbClr val="2F3033"/>
                </a:solidFill>
                <a:latin typeface="Lato"/>
                <a:ea typeface="Lato"/>
                <a:cs typeface="Lato"/>
                <a:sym typeface="Lato"/>
              </a:rPr>
              <a:t>Next video starts before you have time to think</a:t>
            </a:r>
            <a:endParaRPr sz="1400" kern="0">
              <a:solidFill>
                <a:srgbClr val="000000"/>
              </a:solidFill>
              <a:latin typeface="Arial"/>
              <a:cs typeface="Arial"/>
              <a:sym typeface="Arial"/>
            </a:endParaRPr>
          </a:p>
          <a:p>
            <a:pPr>
              <a:lnSpc>
                <a:spcPct val="120000"/>
              </a:lnSpc>
              <a:buClr>
                <a:srgbClr val="249910"/>
              </a:buClr>
              <a:buSzPts val="250"/>
            </a:pPr>
            <a:endParaRPr sz="1100" kern="0">
              <a:solidFill>
                <a:srgbClr val="3A3A3A"/>
              </a:solidFill>
              <a:latin typeface="Lato"/>
              <a:ea typeface="Lato"/>
              <a:cs typeface="Lato"/>
              <a:sym typeface="Lato"/>
            </a:endParaRPr>
          </a:p>
        </p:txBody>
      </p:sp>
      <p:sp>
        <p:nvSpPr>
          <p:cNvPr id="1160" name="Google Shape;1160;p191"/>
          <p:cNvSpPr txBox="1"/>
          <p:nvPr/>
        </p:nvSpPr>
        <p:spPr>
          <a:xfrm>
            <a:off x="3886625" y="3339582"/>
            <a:ext cx="1417500" cy="242400"/>
          </a:xfrm>
          <a:prstGeom prst="rect">
            <a:avLst/>
          </a:prstGeom>
          <a:noFill/>
          <a:ln>
            <a:noFill/>
          </a:ln>
        </p:spPr>
        <p:txBody>
          <a:bodyPr spcFirstLastPara="1" wrap="square" lIns="34275" tIns="17125" rIns="34275" bIns="17125" anchor="ctr" anchorCtr="0">
            <a:noAutofit/>
          </a:bodyPr>
          <a:lstStyle/>
          <a:p>
            <a:pPr>
              <a:buClr>
                <a:srgbClr val="249910"/>
              </a:buClr>
              <a:buSzPts val="350"/>
            </a:pPr>
            <a:r>
              <a:rPr lang="en" sz="1400" b="1" kern="0">
                <a:solidFill>
                  <a:srgbClr val="3A3A3A"/>
                </a:solidFill>
                <a:latin typeface="Lato"/>
                <a:ea typeface="Lato"/>
                <a:cs typeface="Lato"/>
                <a:sym typeface="Lato"/>
              </a:rPr>
              <a:t>Auto-play</a:t>
            </a:r>
            <a:endParaRPr sz="1400" kern="0">
              <a:solidFill>
                <a:srgbClr val="000000"/>
              </a:solidFill>
              <a:latin typeface="Arial"/>
              <a:cs typeface="Arial"/>
              <a:sym typeface="Arial"/>
            </a:endParaRPr>
          </a:p>
        </p:txBody>
      </p:sp>
      <p:sp>
        <p:nvSpPr>
          <p:cNvPr id="1161" name="Google Shape;1161;p191"/>
          <p:cNvSpPr txBox="1"/>
          <p:nvPr/>
        </p:nvSpPr>
        <p:spPr>
          <a:xfrm>
            <a:off x="3298000" y="3211713"/>
            <a:ext cx="534600" cy="842400"/>
          </a:xfrm>
          <a:prstGeom prst="rect">
            <a:avLst/>
          </a:prstGeom>
          <a:noFill/>
          <a:ln>
            <a:noFill/>
          </a:ln>
        </p:spPr>
        <p:txBody>
          <a:bodyPr spcFirstLastPara="1" wrap="square" lIns="34275" tIns="17125" rIns="34275" bIns="17125" anchor="t" anchorCtr="0">
            <a:noAutofit/>
          </a:bodyPr>
          <a:lstStyle/>
          <a:p>
            <a:pPr algn="ctr">
              <a:buClr>
                <a:srgbClr val="5FCC46"/>
              </a:buClr>
              <a:buSzPts val="1313"/>
            </a:pPr>
            <a:r>
              <a:rPr lang="en" sz="5250" kern="0">
                <a:solidFill>
                  <a:srgbClr val="5FCC46"/>
                </a:solidFill>
                <a:latin typeface="Lato"/>
                <a:ea typeface="Lato"/>
                <a:cs typeface="Lato"/>
                <a:sym typeface="Lato"/>
              </a:rPr>
              <a:t>5</a:t>
            </a:r>
            <a:endParaRPr sz="1400" kern="0">
              <a:solidFill>
                <a:srgbClr val="000000"/>
              </a:solidFill>
              <a:latin typeface="Arial"/>
              <a:cs typeface="Arial"/>
              <a:sym typeface="Arial"/>
            </a:endParaRPr>
          </a:p>
        </p:txBody>
      </p:sp>
      <p:sp>
        <p:nvSpPr>
          <p:cNvPr id="1162" name="Google Shape;1162;p191"/>
          <p:cNvSpPr txBox="1"/>
          <p:nvPr/>
        </p:nvSpPr>
        <p:spPr>
          <a:xfrm>
            <a:off x="3298000" y="4504150"/>
            <a:ext cx="534600" cy="842400"/>
          </a:xfrm>
          <a:prstGeom prst="rect">
            <a:avLst/>
          </a:prstGeom>
          <a:noFill/>
          <a:ln>
            <a:noFill/>
          </a:ln>
        </p:spPr>
        <p:txBody>
          <a:bodyPr spcFirstLastPara="1" wrap="square" lIns="34275" tIns="17125" rIns="34275" bIns="17125" anchor="t" anchorCtr="0">
            <a:noAutofit/>
          </a:bodyPr>
          <a:lstStyle/>
          <a:p>
            <a:pPr algn="ctr">
              <a:buClr>
                <a:srgbClr val="5FCC46"/>
              </a:buClr>
              <a:buSzPts val="1313"/>
            </a:pPr>
            <a:r>
              <a:rPr lang="en" sz="5250" kern="0">
                <a:solidFill>
                  <a:srgbClr val="5FCC46"/>
                </a:solidFill>
                <a:latin typeface="Lato"/>
                <a:ea typeface="Lato"/>
                <a:cs typeface="Lato"/>
                <a:sym typeface="Lato"/>
              </a:rPr>
              <a:t>6</a:t>
            </a:r>
            <a:endParaRPr sz="1400" kern="0">
              <a:solidFill>
                <a:srgbClr val="000000"/>
              </a:solidFill>
              <a:latin typeface="Arial"/>
              <a:cs typeface="Arial"/>
              <a:sym typeface="Arial"/>
            </a:endParaRPr>
          </a:p>
        </p:txBody>
      </p:sp>
      <p:sp>
        <p:nvSpPr>
          <p:cNvPr id="1163" name="Google Shape;1163;p191"/>
          <p:cNvSpPr txBox="1"/>
          <p:nvPr/>
        </p:nvSpPr>
        <p:spPr>
          <a:xfrm>
            <a:off x="3298000" y="1916046"/>
            <a:ext cx="534600" cy="842400"/>
          </a:xfrm>
          <a:prstGeom prst="rect">
            <a:avLst/>
          </a:prstGeom>
          <a:noFill/>
          <a:ln>
            <a:noFill/>
          </a:ln>
        </p:spPr>
        <p:txBody>
          <a:bodyPr spcFirstLastPara="1" wrap="square" lIns="34275" tIns="17125" rIns="34275" bIns="17125" anchor="t" anchorCtr="0">
            <a:noAutofit/>
          </a:bodyPr>
          <a:lstStyle/>
          <a:p>
            <a:pPr algn="ctr">
              <a:buClr>
                <a:srgbClr val="5FCC46"/>
              </a:buClr>
              <a:buSzPts val="1313"/>
            </a:pPr>
            <a:r>
              <a:rPr lang="en" sz="5250" kern="0">
                <a:solidFill>
                  <a:srgbClr val="5FCC46"/>
                </a:solidFill>
                <a:latin typeface="Lato"/>
                <a:ea typeface="Lato"/>
                <a:cs typeface="Lato"/>
                <a:sym typeface="Lato"/>
              </a:rPr>
              <a:t>4</a:t>
            </a:r>
            <a:endParaRPr sz="1400" kern="0">
              <a:solidFill>
                <a:srgbClr val="000000"/>
              </a:solidFill>
              <a:latin typeface="Arial"/>
              <a:cs typeface="Arial"/>
              <a:sym typeface="Arial"/>
            </a:endParaRPr>
          </a:p>
        </p:txBody>
      </p:sp>
      <p:sp>
        <p:nvSpPr>
          <p:cNvPr id="1164" name="Google Shape;1164;p191"/>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65</a:t>
            </a:fld>
            <a:endParaRPr kern="0"/>
          </a:p>
        </p:txBody>
      </p:sp>
      <p:sp>
        <p:nvSpPr>
          <p:cNvPr id="1165" name="Google Shape;1165;p191"/>
          <p:cNvSpPr txBox="1"/>
          <p:nvPr/>
        </p:nvSpPr>
        <p:spPr>
          <a:xfrm>
            <a:off x="0" y="930850"/>
            <a:ext cx="5867400" cy="630600"/>
          </a:xfrm>
          <a:prstGeom prst="rect">
            <a:avLst/>
          </a:prstGeom>
          <a:noFill/>
          <a:ln>
            <a:noFill/>
          </a:ln>
        </p:spPr>
        <p:txBody>
          <a:bodyPr spcFirstLastPara="1" wrap="square" lIns="91425" tIns="91425" rIns="91425" bIns="91425" anchor="t" anchorCtr="0">
            <a:noAutofit/>
          </a:bodyPr>
          <a:lstStyle/>
          <a:p>
            <a:pPr algn="ctr">
              <a:buClr>
                <a:srgbClr val="000000"/>
              </a:buClr>
            </a:pPr>
            <a:r>
              <a:rPr lang="en" sz="3000" b="1" kern="0">
                <a:solidFill>
                  <a:srgbClr val="249910"/>
                </a:solidFill>
                <a:latin typeface="Lato"/>
                <a:ea typeface="Lato"/>
                <a:cs typeface="Lato"/>
                <a:sym typeface="Lato"/>
              </a:rPr>
              <a:t>Addictive by Design </a:t>
            </a:r>
            <a:endParaRPr sz="3000" b="1" kern="0">
              <a:solidFill>
                <a:srgbClr val="249910"/>
              </a:solidFill>
              <a:latin typeface="Lato"/>
              <a:ea typeface="Lato"/>
              <a:cs typeface="Lato"/>
              <a:sym typeface="Lato"/>
            </a:endParaRPr>
          </a:p>
          <a:p>
            <a:pPr algn="ctr">
              <a:buClr>
                <a:srgbClr val="000000"/>
              </a:buClr>
            </a:pPr>
            <a:r>
              <a:rPr lang="en" b="1" i="1" kern="0">
                <a:solidFill>
                  <a:srgbClr val="000000"/>
                </a:solidFill>
                <a:latin typeface="Lato"/>
                <a:ea typeface="Lato"/>
                <a:cs typeface="Lato"/>
                <a:sym typeface="Lato"/>
              </a:rPr>
              <a:t>Sneaky Science Behind Persuasive Technology</a:t>
            </a:r>
            <a:endParaRPr b="1" i="1" kern="0">
              <a:solidFill>
                <a:srgbClr val="000000"/>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4"/>
                                        </p:tgtEl>
                                        <p:attrNameLst>
                                          <p:attrName>style.visibility</p:attrName>
                                        </p:attrNameLst>
                                      </p:cBhvr>
                                      <p:to>
                                        <p:strVal val="visible"/>
                                      </p:to>
                                    </p:set>
                                    <p:animEffect transition="in" filter="fade">
                                      <p:cBhvr>
                                        <p:cTn id="7" dur="1000"/>
                                        <p:tgtEl>
                                          <p:spTgt spid="1154"/>
                                        </p:tgtEl>
                                      </p:cBhvr>
                                    </p:animEffect>
                                  </p:childTnLst>
                                </p:cTn>
                              </p:par>
                              <p:par>
                                <p:cTn id="8" presetID="10" presetClass="entr" presetSubtype="0" fill="hold" nodeType="withEffect">
                                  <p:stCondLst>
                                    <p:cond delay="0"/>
                                  </p:stCondLst>
                                  <p:childTnLst>
                                    <p:set>
                                      <p:cBhvr>
                                        <p:cTn id="9" dur="1" fill="hold">
                                          <p:stCondLst>
                                            <p:cond delay="0"/>
                                          </p:stCondLst>
                                        </p:cTn>
                                        <p:tgtEl>
                                          <p:spTgt spid="1149"/>
                                        </p:tgtEl>
                                        <p:attrNameLst>
                                          <p:attrName>style.visibility</p:attrName>
                                        </p:attrNameLst>
                                      </p:cBhvr>
                                      <p:to>
                                        <p:strVal val="visible"/>
                                      </p:to>
                                    </p:set>
                                    <p:animEffect transition="in" filter="fade">
                                      <p:cBhvr>
                                        <p:cTn id="10" dur="1000"/>
                                        <p:tgtEl>
                                          <p:spTgt spid="1149"/>
                                        </p:tgtEl>
                                      </p:cBhvr>
                                    </p:animEffect>
                                  </p:childTnLst>
                                </p:cTn>
                              </p:par>
                              <p:par>
                                <p:cTn id="11" presetID="10" presetClass="entr" presetSubtype="0" fill="hold" nodeType="withEffect">
                                  <p:stCondLst>
                                    <p:cond delay="0"/>
                                  </p:stCondLst>
                                  <p:childTnLst>
                                    <p:set>
                                      <p:cBhvr>
                                        <p:cTn id="12" dur="1" fill="hold">
                                          <p:stCondLst>
                                            <p:cond delay="0"/>
                                          </p:stCondLst>
                                        </p:cTn>
                                        <p:tgtEl>
                                          <p:spTgt spid="1148"/>
                                        </p:tgtEl>
                                        <p:attrNameLst>
                                          <p:attrName>style.visibility</p:attrName>
                                        </p:attrNameLst>
                                      </p:cBhvr>
                                      <p:to>
                                        <p:strVal val="visible"/>
                                      </p:to>
                                    </p:set>
                                    <p:animEffect transition="in" filter="fade">
                                      <p:cBhvr>
                                        <p:cTn id="13" dur="1000"/>
                                        <p:tgtEl>
                                          <p:spTgt spid="114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52"/>
                                        </p:tgtEl>
                                        <p:attrNameLst>
                                          <p:attrName>style.visibility</p:attrName>
                                        </p:attrNameLst>
                                      </p:cBhvr>
                                      <p:to>
                                        <p:strVal val="visible"/>
                                      </p:to>
                                    </p:set>
                                    <p:animEffect transition="in" filter="fade">
                                      <p:cBhvr>
                                        <p:cTn id="18" dur="1000"/>
                                        <p:tgtEl>
                                          <p:spTgt spid="1152"/>
                                        </p:tgtEl>
                                      </p:cBhvr>
                                    </p:animEffect>
                                  </p:childTnLst>
                                </p:cTn>
                              </p:par>
                              <p:par>
                                <p:cTn id="19" presetID="10" presetClass="entr" presetSubtype="0" fill="hold" nodeType="withEffect">
                                  <p:stCondLst>
                                    <p:cond delay="0"/>
                                  </p:stCondLst>
                                  <p:childTnLst>
                                    <p:set>
                                      <p:cBhvr>
                                        <p:cTn id="20" dur="1" fill="hold">
                                          <p:stCondLst>
                                            <p:cond delay="0"/>
                                          </p:stCondLst>
                                        </p:cTn>
                                        <p:tgtEl>
                                          <p:spTgt spid="1151"/>
                                        </p:tgtEl>
                                        <p:attrNameLst>
                                          <p:attrName>style.visibility</p:attrName>
                                        </p:attrNameLst>
                                      </p:cBhvr>
                                      <p:to>
                                        <p:strVal val="visible"/>
                                      </p:to>
                                    </p:set>
                                    <p:animEffect transition="in" filter="fade">
                                      <p:cBhvr>
                                        <p:cTn id="21" dur="1000"/>
                                        <p:tgtEl>
                                          <p:spTgt spid="1151"/>
                                        </p:tgtEl>
                                      </p:cBhvr>
                                    </p:animEffect>
                                  </p:childTnLst>
                                </p:cTn>
                              </p:par>
                              <p:par>
                                <p:cTn id="22" presetID="10" presetClass="entr" presetSubtype="0" fill="hold" nodeType="withEffect">
                                  <p:stCondLst>
                                    <p:cond delay="0"/>
                                  </p:stCondLst>
                                  <p:childTnLst>
                                    <p:set>
                                      <p:cBhvr>
                                        <p:cTn id="23" dur="1" fill="hold">
                                          <p:stCondLst>
                                            <p:cond delay="0"/>
                                          </p:stCondLst>
                                        </p:cTn>
                                        <p:tgtEl>
                                          <p:spTgt spid="1150"/>
                                        </p:tgtEl>
                                        <p:attrNameLst>
                                          <p:attrName>style.visibility</p:attrName>
                                        </p:attrNameLst>
                                      </p:cBhvr>
                                      <p:to>
                                        <p:strVal val="visible"/>
                                      </p:to>
                                    </p:set>
                                    <p:animEffect transition="in" filter="fade">
                                      <p:cBhvr>
                                        <p:cTn id="24" dur="1000"/>
                                        <p:tgtEl>
                                          <p:spTgt spid="11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53"/>
                                        </p:tgtEl>
                                        <p:attrNameLst>
                                          <p:attrName>style.visibility</p:attrName>
                                        </p:attrNameLst>
                                      </p:cBhvr>
                                      <p:to>
                                        <p:strVal val="visible"/>
                                      </p:to>
                                    </p:set>
                                    <p:animEffect transition="in" filter="fade">
                                      <p:cBhvr>
                                        <p:cTn id="29" dur="1000"/>
                                        <p:tgtEl>
                                          <p:spTgt spid="1153"/>
                                        </p:tgtEl>
                                      </p:cBhvr>
                                    </p:animEffect>
                                  </p:childTnLst>
                                </p:cTn>
                              </p:par>
                              <p:par>
                                <p:cTn id="30" presetID="10" presetClass="entr" presetSubtype="0" fill="hold" nodeType="withEffect">
                                  <p:stCondLst>
                                    <p:cond delay="0"/>
                                  </p:stCondLst>
                                  <p:childTnLst>
                                    <p:set>
                                      <p:cBhvr>
                                        <p:cTn id="31" dur="1" fill="hold">
                                          <p:stCondLst>
                                            <p:cond delay="0"/>
                                          </p:stCondLst>
                                        </p:cTn>
                                        <p:tgtEl>
                                          <p:spTgt spid="1147"/>
                                        </p:tgtEl>
                                        <p:attrNameLst>
                                          <p:attrName>style.visibility</p:attrName>
                                        </p:attrNameLst>
                                      </p:cBhvr>
                                      <p:to>
                                        <p:strVal val="visible"/>
                                      </p:to>
                                    </p:set>
                                    <p:animEffect transition="in" filter="fade">
                                      <p:cBhvr>
                                        <p:cTn id="32" dur="1000"/>
                                        <p:tgtEl>
                                          <p:spTgt spid="1147"/>
                                        </p:tgtEl>
                                      </p:cBhvr>
                                    </p:animEffect>
                                  </p:childTnLst>
                                </p:cTn>
                              </p:par>
                              <p:par>
                                <p:cTn id="33" presetID="10" presetClass="entr" presetSubtype="0" fill="hold" nodeType="withEffect">
                                  <p:stCondLst>
                                    <p:cond delay="0"/>
                                  </p:stCondLst>
                                  <p:childTnLst>
                                    <p:set>
                                      <p:cBhvr>
                                        <p:cTn id="34" dur="1" fill="hold">
                                          <p:stCondLst>
                                            <p:cond delay="0"/>
                                          </p:stCondLst>
                                        </p:cTn>
                                        <p:tgtEl>
                                          <p:spTgt spid="1146"/>
                                        </p:tgtEl>
                                        <p:attrNameLst>
                                          <p:attrName>style.visibility</p:attrName>
                                        </p:attrNameLst>
                                      </p:cBhvr>
                                      <p:to>
                                        <p:strVal val="visible"/>
                                      </p:to>
                                    </p:set>
                                    <p:animEffect transition="in" filter="fade">
                                      <p:cBhvr>
                                        <p:cTn id="35" dur="1000"/>
                                        <p:tgtEl>
                                          <p:spTgt spid="114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63"/>
                                        </p:tgtEl>
                                        <p:attrNameLst>
                                          <p:attrName>style.visibility</p:attrName>
                                        </p:attrNameLst>
                                      </p:cBhvr>
                                      <p:to>
                                        <p:strVal val="visible"/>
                                      </p:to>
                                    </p:set>
                                    <p:animEffect transition="in" filter="fade">
                                      <p:cBhvr>
                                        <p:cTn id="40" dur="1000"/>
                                        <p:tgtEl>
                                          <p:spTgt spid="1163"/>
                                        </p:tgtEl>
                                      </p:cBhvr>
                                    </p:animEffect>
                                  </p:childTnLst>
                                </p:cTn>
                              </p:par>
                              <p:par>
                                <p:cTn id="41" presetID="10" presetClass="entr" presetSubtype="0" fill="hold" nodeType="withEffect">
                                  <p:stCondLst>
                                    <p:cond delay="0"/>
                                  </p:stCondLst>
                                  <p:childTnLst>
                                    <p:set>
                                      <p:cBhvr>
                                        <p:cTn id="42" dur="1" fill="hold">
                                          <p:stCondLst>
                                            <p:cond delay="0"/>
                                          </p:stCondLst>
                                        </p:cTn>
                                        <p:tgtEl>
                                          <p:spTgt spid="1158"/>
                                        </p:tgtEl>
                                        <p:attrNameLst>
                                          <p:attrName>style.visibility</p:attrName>
                                        </p:attrNameLst>
                                      </p:cBhvr>
                                      <p:to>
                                        <p:strVal val="visible"/>
                                      </p:to>
                                    </p:set>
                                    <p:animEffect transition="in" filter="fade">
                                      <p:cBhvr>
                                        <p:cTn id="43" dur="1000"/>
                                        <p:tgtEl>
                                          <p:spTgt spid="1158"/>
                                        </p:tgtEl>
                                      </p:cBhvr>
                                    </p:animEffect>
                                  </p:childTnLst>
                                </p:cTn>
                              </p:par>
                              <p:par>
                                <p:cTn id="44" presetID="10" presetClass="entr" presetSubtype="0" fill="hold" nodeType="withEffect">
                                  <p:stCondLst>
                                    <p:cond delay="0"/>
                                  </p:stCondLst>
                                  <p:childTnLst>
                                    <p:set>
                                      <p:cBhvr>
                                        <p:cTn id="45" dur="1" fill="hold">
                                          <p:stCondLst>
                                            <p:cond delay="0"/>
                                          </p:stCondLst>
                                        </p:cTn>
                                        <p:tgtEl>
                                          <p:spTgt spid="1157"/>
                                        </p:tgtEl>
                                        <p:attrNameLst>
                                          <p:attrName>style.visibility</p:attrName>
                                        </p:attrNameLst>
                                      </p:cBhvr>
                                      <p:to>
                                        <p:strVal val="visible"/>
                                      </p:to>
                                    </p:set>
                                    <p:animEffect transition="in" filter="fade">
                                      <p:cBhvr>
                                        <p:cTn id="46" dur="1000"/>
                                        <p:tgtEl>
                                          <p:spTgt spid="115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61"/>
                                        </p:tgtEl>
                                        <p:attrNameLst>
                                          <p:attrName>style.visibility</p:attrName>
                                        </p:attrNameLst>
                                      </p:cBhvr>
                                      <p:to>
                                        <p:strVal val="visible"/>
                                      </p:to>
                                    </p:set>
                                    <p:animEffect transition="in" filter="fade">
                                      <p:cBhvr>
                                        <p:cTn id="51" dur="1000"/>
                                        <p:tgtEl>
                                          <p:spTgt spid="1161"/>
                                        </p:tgtEl>
                                      </p:cBhvr>
                                    </p:animEffect>
                                  </p:childTnLst>
                                </p:cTn>
                              </p:par>
                              <p:par>
                                <p:cTn id="52" presetID="10" presetClass="entr" presetSubtype="0" fill="hold" nodeType="withEffect">
                                  <p:stCondLst>
                                    <p:cond delay="0"/>
                                  </p:stCondLst>
                                  <p:childTnLst>
                                    <p:set>
                                      <p:cBhvr>
                                        <p:cTn id="53" dur="1" fill="hold">
                                          <p:stCondLst>
                                            <p:cond delay="0"/>
                                          </p:stCondLst>
                                        </p:cTn>
                                        <p:tgtEl>
                                          <p:spTgt spid="1160"/>
                                        </p:tgtEl>
                                        <p:attrNameLst>
                                          <p:attrName>style.visibility</p:attrName>
                                        </p:attrNameLst>
                                      </p:cBhvr>
                                      <p:to>
                                        <p:strVal val="visible"/>
                                      </p:to>
                                    </p:set>
                                    <p:animEffect transition="in" filter="fade">
                                      <p:cBhvr>
                                        <p:cTn id="54" dur="1000"/>
                                        <p:tgtEl>
                                          <p:spTgt spid="1160"/>
                                        </p:tgtEl>
                                      </p:cBhvr>
                                    </p:animEffect>
                                  </p:childTnLst>
                                </p:cTn>
                              </p:par>
                              <p:par>
                                <p:cTn id="55" presetID="10" presetClass="entr" presetSubtype="0" fill="hold" nodeType="withEffect">
                                  <p:stCondLst>
                                    <p:cond delay="0"/>
                                  </p:stCondLst>
                                  <p:childTnLst>
                                    <p:set>
                                      <p:cBhvr>
                                        <p:cTn id="56" dur="1" fill="hold">
                                          <p:stCondLst>
                                            <p:cond delay="0"/>
                                          </p:stCondLst>
                                        </p:cTn>
                                        <p:tgtEl>
                                          <p:spTgt spid="1159"/>
                                        </p:tgtEl>
                                        <p:attrNameLst>
                                          <p:attrName>style.visibility</p:attrName>
                                        </p:attrNameLst>
                                      </p:cBhvr>
                                      <p:to>
                                        <p:strVal val="visible"/>
                                      </p:to>
                                    </p:set>
                                    <p:animEffect transition="in" filter="fade">
                                      <p:cBhvr>
                                        <p:cTn id="57" dur="1000"/>
                                        <p:tgtEl>
                                          <p:spTgt spid="115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62"/>
                                        </p:tgtEl>
                                        <p:attrNameLst>
                                          <p:attrName>style.visibility</p:attrName>
                                        </p:attrNameLst>
                                      </p:cBhvr>
                                      <p:to>
                                        <p:strVal val="visible"/>
                                      </p:to>
                                    </p:set>
                                    <p:animEffect transition="in" filter="fade">
                                      <p:cBhvr>
                                        <p:cTn id="62" dur="1000"/>
                                        <p:tgtEl>
                                          <p:spTgt spid="1162"/>
                                        </p:tgtEl>
                                      </p:cBhvr>
                                    </p:animEffect>
                                  </p:childTnLst>
                                </p:cTn>
                              </p:par>
                              <p:par>
                                <p:cTn id="63" presetID="10" presetClass="entr" presetSubtype="0" fill="hold" nodeType="withEffect">
                                  <p:stCondLst>
                                    <p:cond delay="0"/>
                                  </p:stCondLst>
                                  <p:childTnLst>
                                    <p:set>
                                      <p:cBhvr>
                                        <p:cTn id="64" dur="1" fill="hold">
                                          <p:stCondLst>
                                            <p:cond delay="0"/>
                                          </p:stCondLst>
                                        </p:cTn>
                                        <p:tgtEl>
                                          <p:spTgt spid="1156"/>
                                        </p:tgtEl>
                                        <p:attrNameLst>
                                          <p:attrName>style.visibility</p:attrName>
                                        </p:attrNameLst>
                                      </p:cBhvr>
                                      <p:to>
                                        <p:strVal val="visible"/>
                                      </p:to>
                                    </p:set>
                                    <p:animEffect transition="in" filter="fade">
                                      <p:cBhvr>
                                        <p:cTn id="65" dur="1000"/>
                                        <p:tgtEl>
                                          <p:spTgt spid="1156"/>
                                        </p:tgtEl>
                                      </p:cBhvr>
                                    </p:animEffect>
                                  </p:childTnLst>
                                </p:cTn>
                              </p:par>
                              <p:par>
                                <p:cTn id="66" presetID="10" presetClass="entr" presetSubtype="0" fill="hold" nodeType="withEffect">
                                  <p:stCondLst>
                                    <p:cond delay="0"/>
                                  </p:stCondLst>
                                  <p:childTnLst>
                                    <p:set>
                                      <p:cBhvr>
                                        <p:cTn id="67" dur="1" fill="hold">
                                          <p:stCondLst>
                                            <p:cond delay="0"/>
                                          </p:stCondLst>
                                        </p:cTn>
                                        <p:tgtEl>
                                          <p:spTgt spid="1155"/>
                                        </p:tgtEl>
                                        <p:attrNameLst>
                                          <p:attrName>style.visibility</p:attrName>
                                        </p:attrNameLst>
                                      </p:cBhvr>
                                      <p:to>
                                        <p:strVal val="visible"/>
                                      </p:to>
                                    </p:set>
                                    <p:animEffect transition="in" filter="fade">
                                      <p:cBhvr>
                                        <p:cTn id="68" dur="1000"/>
                                        <p:tgtEl>
                                          <p:spTgt spid="1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92"/>
          <p:cNvSpPr/>
          <p:nvPr/>
        </p:nvSpPr>
        <p:spPr>
          <a:xfrm>
            <a:off x="2667000" y="857250"/>
            <a:ext cx="6477000" cy="4654500"/>
          </a:xfrm>
          <a:prstGeom prst="rect">
            <a:avLst/>
          </a:prstGeom>
          <a:solidFill>
            <a:srgbClr val="F3F3F3"/>
          </a:solidFill>
          <a:ln>
            <a:noFill/>
          </a:ln>
        </p:spPr>
        <p:txBody>
          <a:bodyPr spcFirstLastPara="1" wrap="square" lIns="91425" tIns="91425" rIns="91425" bIns="91425" anchor="ctr" anchorCtr="0">
            <a:noAutofit/>
          </a:bodyPr>
          <a:lstStyle/>
          <a:p>
            <a:pPr>
              <a:buClr>
                <a:srgbClr val="000000"/>
              </a:buClr>
              <a:buSzPts val="525"/>
            </a:pPr>
            <a:endParaRPr sz="525" kern="0">
              <a:solidFill>
                <a:srgbClr val="000000"/>
              </a:solidFill>
              <a:latin typeface="Arial"/>
              <a:ea typeface="Arial"/>
              <a:cs typeface="Arial"/>
              <a:sym typeface="Arial"/>
            </a:endParaRPr>
          </a:p>
        </p:txBody>
      </p:sp>
      <p:sp>
        <p:nvSpPr>
          <p:cNvPr id="1172" name="Google Shape;1172;p192"/>
          <p:cNvSpPr/>
          <p:nvPr/>
        </p:nvSpPr>
        <p:spPr>
          <a:xfrm>
            <a:off x="2891450" y="1430101"/>
            <a:ext cx="5938500" cy="3521700"/>
          </a:xfrm>
          <a:prstGeom prst="rect">
            <a:avLst/>
          </a:prstGeom>
          <a:noFill/>
          <a:ln>
            <a:noFill/>
          </a:ln>
        </p:spPr>
        <p:txBody>
          <a:bodyPr spcFirstLastPara="1" wrap="square" lIns="274300" tIns="182875" rIns="182875" bIns="182875" anchor="t" anchorCtr="0">
            <a:noAutofit/>
          </a:bodyPr>
          <a:lstStyle/>
          <a:p>
            <a:pPr marL="342900" indent="-358140">
              <a:lnSpc>
                <a:spcPct val="115000"/>
              </a:lnSpc>
              <a:buClr>
                <a:srgbClr val="249910"/>
              </a:buClr>
              <a:buSzPts val="2000"/>
              <a:buFont typeface="Noto Sans Symbols"/>
              <a:buChar char="☐"/>
            </a:pPr>
            <a:r>
              <a:rPr lang="en" sz="2000" kern="0">
                <a:solidFill>
                  <a:srgbClr val="3A3A3A"/>
                </a:solidFill>
                <a:latin typeface="Lato"/>
                <a:ea typeface="Lato"/>
                <a:cs typeface="Lato"/>
                <a:sym typeface="Lato"/>
              </a:rPr>
              <a:t>Check yourself.</a:t>
            </a:r>
            <a:endParaRPr sz="2000" kern="0">
              <a:solidFill>
                <a:srgbClr val="3A3A3A"/>
              </a:solidFill>
              <a:latin typeface="Lato"/>
              <a:ea typeface="Lato"/>
              <a:cs typeface="Lato"/>
              <a:sym typeface="Lato"/>
            </a:endParaRPr>
          </a:p>
          <a:p>
            <a:pPr marL="342900">
              <a:lnSpc>
                <a:spcPct val="115000"/>
              </a:lnSpc>
              <a:buClr>
                <a:srgbClr val="000000"/>
              </a:buClr>
            </a:pPr>
            <a:endParaRPr sz="2000" kern="0">
              <a:solidFill>
                <a:srgbClr val="3A3A3A"/>
              </a:solidFill>
              <a:latin typeface="Lato"/>
              <a:ea typeface="Lato"/>
              <a:cs typeface="Lato"/>
              <a:sym typeface="Lato"/>
            </a:endParaRPr>
          </a:p>
          <a:p>
            <a:pPr marL="342900" indent="-358140">
              <a:lnSpc>
                <a:spcPct val="115000"/>
              </a:lnSpc>
              <a:buClr>
                <a:srgbClr val="249910"/>
              </a:buClr>
              <a:buSzPts val="2000"/>
              <a:buFont typeface="Noto Sans Symbols"/>
              <a:buChar char="☐"/>
            </a:pPr>
            <a:r>
              <a:rPr lang="en" sz="2000" kern="0">
                <a:solidFill>
                  <a:srgbClr val="3A3A3A"/>
                </a:solidFill>
                <a:latin typeface="Lato"/>
                <a:ea typeface="Lato"/>
                <a:cs typeface="Lato"/>
                <a:sym typeface="Lato"/>
              </a:rPr>
              <a:t>Turn off or limit notifications.</a:t>
            </a:r>
            <a:endParaRPr sz="2000" kern="0">
              <a:solidFill>
                <a:srgbClr val="000000"/>
              </a:solidFill>
              <a:latin typeface="Arial"/>
              <a:cs typeface="Arial"/>
              <a:sym typeface="Arial"/>
            </a:endParaRPr>
          </a:p>
          <a:p>
            <a:pPr marL="342900" indent="-342900">
              <a:lnSpc>
                <a:spcPct val="115000"/>
              </a:lnSpc>
              <a:buClr>
                <a:srgbClr val="249910"/>
              </a:buClr>
              <a:buSzPts val="1760"/>
            </a:pPr>
            <a:endParaRPr sz="2000" kern="0">
              <a:solidFill>
                <a:srgbClr val="3A3A3A"/>
              </a:solidFill>
              <a:latin typeface="Lato"/>
              <a:ea typeface="Lato"/>
              <a:cs typeface="Lato"/>
              <a:sym typeface="Lato"/>
            </a:endParaRPr>
          </a:p>
          <a:p>
            <a:pPr marL="342900" indent="-358140">
              <a:lnSpc>
                <a:spcPct val="115000"/>
              </a:lnSpc>
              <a:buClr>
                <a:srgbClr val="249910"/>
              </a:buClr>
              <a:buSzPts val="2000"/>
              <a:buFont typeface="Noto Sans Symbols"/>
              <a:buChar char="☐"/>
            </a:pPr>
            <a:r>
              <a:rPr lang="en" sz="2000" kern="0">
                <a:solidFill>
                  <a:srgbClr val="3A3A3A"/>
                </a:solidFill>
                <a:latin typeface="Lato"/>
                <a:ea typeface="Lato"/>
                <a:cs typeface="Lato"/>
                <a:sym typeface="Lato"/>
              </a:rPr>
              <a:t>Set a time to check your feeds or (keep up Snapstreaks).</a:t>
            </a:r>
            <a:endParaRPr sz="2000" kern="0">
              <a:solidFill>
                <a:srgbClr val="000000"/>
              </a:solidFill>
              <a:latin typeface="Arial"/>
              <a:cs typeface="Arial"/>
              <a:sym typeface="Arial"/>
            </a:endParaRPr>
          </a:p>
          <a:p>
            <a:pPr marL="342900" indent="-342900">
              <a:lnSpc>
                <a:spcPct val="115000"/>
              </a:lnSpc>
              <a:buClr>
                <a:srgbClr val="249910"/>
              </a:buClr>
              <a:buSzPts val="1760"/>
            </a:pPr>
            <a:endParaRPr sz="2000" kern="0">
              <a:solidFill>
                <a:srgbClr val="3A3A3A"/>
              </a:solidFill>
              <a:latin typeface="Lato"/>
              <a:ea typeface="Lato"/>
              <a:cs typeface="Lato"/>
              <a:sym typeface="Lato"/>
            </a:endParaRPr>
          </a:p>
          <a:p>
            <a:pPr marL="342900" indent="-358140">
              <a:lnSpc>
                <a:spcPct val="115000"/>
              </a:lnSpc>
              <a:buClr>
                <a:srgbClr val="249910"/>
              </a:buClr>
              <a:buSzPts val="2000"/>
              <a:buFont typeface="Noto Sans Symbols"/>
              <a:buChar char="☐"/>
            </a:pPr>
            <a:r>
              <a:rPr lang="en" sz="2000" kern="0">
                <a:solidFill>
                  <a:srgbClr val="3A3A3A"/>
                </a:solidFill>
                <a:latin typeface="Lato"/>
                <a:ea typeface="Lato"/>
                <a:cs typeface="Lato"/>
                <a:sym typeface="Lato"/>
              </a:rPr>
              <a:t>Turn off auto-play and in-app purchases.</a:t>
            </a:r>
            <a:endParaRPr sz="2000" kern="0">
              <a:solidFill>
                <a:srgbClr val="000000"/>
              </a:solidFill>
              <a:latin typeface="Arial"/>
              <a:cs typeface="Arial"/>
              <a:sym typeface="Arial"/>
            </a:endParaRPr>
          </a:p>
          <a:p>
            <a:pPr marL="342900" indent="-342900">
              <a:lnSpc>
                <a:spcPct val="115000"/>
              </a:lnSpc>
              <a:buClr>
                <a:srgbClr val="249910"/>
              </a:buClr>
              <a:buSzPts val="1760"/>
            </a:pPr>
            <a:endParaRPr sz="2000" kern="0">
              <a:solidFill>
                <a:srgbClr val="3A3A3A"/>
              </a:solidFill>
              <a:latin typeface="Lato"/>
              <a:ea typeface="Lato"/>
              <a:cs typeface="Lato"/>
              <a:sym typeface="Lato"/>
            </a:endParaRPr>
          </a:p>
          <a:p>
            <a:pPr marL="342900" indent="-358140">
              <a:lnSpc>
                <a:spcPct val="115000"/>
              </a:lnSpc>
              <a:buClr>
                <a:srgbClr val="249910"/>
              </a:buClr>
              <a:buSzPts val="2000"/>
              <a:buFont typeface="Noto Sans Symbols"/>
              <a:buChar char="☐"/>
            </a:pPr>
            <a:r>
              <a:rPr lang="en" sz="2000" kern="0">
                <a:solidFill>
                  <a:srgbClr val="3A3A3A"/>
                </a:solidFill>
                <a:latin typeface="Lato"/>
                <a:ea typeface="Lato"/>
                <a:cs typeface="Lato"/>
                <a:sym typeface="Lato"/>
              </a:rPr>
              <a:t>Go grayscale.</a:t>
            </a:r>
            <a:endParaRPr sz="2000" kern="0">
              <a:solidFill>
                <a:srgbClr val="000000"/>
              </a:solidFill>
              <a:latin typeface="Arial"/>
              <a:cs typeface="Arial"/>
              <a:sym typeface="Arial"/>
            </a:endParaRPr>
          </a:p>
          <a:p>
            <a:pPr marL="342900" indent="-342900">
              <a:lnSpc>
                <a:spcPct val="115000"/>
              </a:lnSpc>
              <a:buClr>
                <a:srgbClr val="249910"/>
              </a:buClr>
              <a:buSzPts val="1760"/>
            </a:pPr>
            <a:endParaRPr sz="1600" kern="0">
              <a:solidFill>
                <a:srgbClr val="3A3A3A"/>
              </a:solidFill>
              <a:latin typeface="Lato"/>
              <a:ea typeface="Lato"/>
              <a:cs typeface="Lato"/>
              <a:sym typeface="Lato"/>
            </a:endParaRPr>
          </a:p>
        </p:txBody>
      </p:sp>
      <p:sp>
        <p:nvSpPr>
          <p:cNvPr id="1173" name="Google Shape;1173;p192"/>
          <p:cNvSpPr txBox="1"/>
          <p:nvPr/>
        </p:nvSpPr>
        <p:spPr>
          <a:xfrm>
            <a:off x="515400" y="857250"/>
            <a:ext cx="1923000" cy="4667400"/>
          </a:xfrm>
          <a:prstGeom prst="rect">
            <a:avLst/>
          </a:prstGeom>
          <a:noFill/>
          <a:ln>
            <a:noFill/>
          </a:ln>
        </p:spPr>
        <p:txBody>
          <a:bodyPr spcFirstLastPara="1" wrap="square" lIns="91425" tIns="91425" rIns="91425" bIns="91425" anchor="ctr" anchorCtr="0">
            <a:noAutofit/>
          </a:bodyPr>
          <a:lstStyle/>
          <a:p>
            <a:pPr>
              <a:buClr>
                <a:srgbClr val="006900"/>
              </a:buClr>
              <a:buSzPts val="2000"/>
            </a:pPr>
            <a:r>
              <a:rPr lang="en" sz="2800" b="1" kern="0">
                <a:solidFill>
                  <a:srgbClr val="3A3A3A"/>
                </a:solidFill>
                <a:latin typeface="Lato"/>
                <a:ea typeface="Lato"/>
                <a:cs typeface="Lato"/>
                <a:sym typeface="Lato"/>
              </a:rPr>
              <a:t>Outsmart Sneaky</a:t>
            </a:r>
            <a:endParaRPr sz="2800" b="1" kern="0">
              <a:solidFill>
                <a:srgbClr val="3A3A3A"/>
              </a:solidFill>
              <a:latin typeface="Lato"/>
              <a:ea typeface="Lato"/>
              <a:cs typeface="Lato"/>
              <a:sym typeface="Lato"/>
            </a:endParaRPr>
          </a:p>
          <a:p>
            <a:pPr>
              <a:buClr>
                <a:srgbClr val="006900"/>
              </a:buClr>
              <a:buSzPts val="2000"/>
            </a:pPr>
            <a:r>
              <a:rPr lang="en" sz="2800" b="1" kern="0">
                <a:solidFill>
                  <a:srgbClr val="3A3A3A"/>
                </a:solidFill>
                <a:latin typeface="Lato"/>
                <a:ea typeface="Lato"/>
                <a:cs typeface="Lato"/>
                <a:sym typeface="Lato"/>
              </a:rPr>
              <a:t>Science</a:t>
            </a:r>
            <a:endParaRPr sz="2800" b="1" kern="0">
              <a:solidFill>
                <a:srgbClr val="3A3A3A"/>
              </a:solidFill>
              <a:latin typeface="Lato"/>
              <a:ea typeface="Lato"/>
              <a:cs typeface="Lato"/>
              <a:sym typeface="Lato"/>
            </a:endParaRPr>
          </a:p>
          <a:p>
            <a:pPr>
              <a:buClr>
                <a:srgbClr val="000000"/>
              </a:buClr>
              <a:buSzPts val="1050"/>
            </a:pPr>
            <a:endParaRPr sz="1050" kern="0">
              <a:solidFill>
                <a:srgbClr val="3A3A3A"/>
              </a:solidFill>
              <a:latin typeface="Lato"/>
              <a:ea typeface="Lato"/>
              <a:cs typeface="Lato"/>
              <a:sym typeface="Lato"/>
            </a:endParaRPr>
          </a:p>
          <a:p>
            <a:pPr>
              <a:lnSpc>
                <a:spcPct val="110000"/>
              </a:lnSpc>
              <a:buClr>
                <a:srgbClr val="FF8855"/>
              </a:buClr>
              <a:buSzPts val="1600"/>
            </a:pPr>
            <a:r>
              <a:rPr lang="en" sz="1600" kern="0">
                <a:solidFill>
                  <a:srgbClr val="249910"/>
                </a:solidFill>
                <a:latin typeface="Lato"/>
                <a:ea typeface="Lato"/>
                <a:cs typeface="Lato"/>
                <a:sym typeface="Lato"/>
              </a:rPr>
              <a:t>Use these tips to help resist temptation.</a:t>
            </a:r>
            <a:endParaRPr sz="1600" kern="0">
              <a:solidFill>
                <a:srgbClr val="249910"/>
              </a:solidFill>
              <a:latin typeface="Lato"/>
              <a:ea typeface="Lato"/>
              <a:cs typeface="Lato"/>
              <a:sym typeface="Lato"/>
            </a:endParaRPr>
          </a:p>
        </p:txBody>
      </p:sp>
      <p:sp>
        <p:nvSpPr>
          <p:cNvPr id="1174" name="Google Shape;1174;p192"/>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66</a:t>
            </a:fld>
            <a:endParaRPr ker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2">
                                            <p:txEl>
                                              <p:pRg st="0" end="0"/>
                                            </p:txEl>
                                          </p:spTgt>
                                        </p:tgtEl>
                                        <p:attrNameLst>
                                          <p:attrName>style.visibility</p:attrName>
                                        </p:attrNameLst>
                                      </p:cBhvr>
                                      <p:to>
                                        <p:strVal val="visible"/>
                                      </p:to>
                                    </p:set>
                                    <p:animEffect transition="in" filter="fade">
                                      <p:cBhvr>
                                        <p:cTn id="7" dur="1000"/>
                                        <p:tgtEl>
                                          <p:spTgt spid="11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2">
                                            <p:txEl>
                                              <p:pRg st="2" end="2"/>
                                            </p:txEl>
                                          </p:spTgt>
                                        </p:tgtEl>
                                        <p:attrNameLst>
                                          <p:attrName>style.visibility</p:attrName>
                                        </p:attrNameLst>
                                      </p:cBhvr>
                                      <p:to>
                                        <p:strVal val="visible"/>
                                      </p:to>
                                    </p:set>
                                    <p:animEffect transition="in" filter="fade">
                                      <p:cBhvr>
                                        <p:cTn id="12" dur="1000"/>
                                        <p:tgtEl>
                                          <p:spTgt spid="11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2">
                                            <p:txEl>
                                              <p:pRg st="4" end="4"/>
                                            </p:txEl>
                                          </p:spTgt>
                                        </p:tgtEl>
                                        <p:attrNameLst>
                                          <p:attrName>style.visibility</p:attrName>
                                        </p:attrNameLst>
                                      </p:cBhvr>
                                      <p:to>
                                        <p:strVal val="visible"/>
                                      </p:to>
                                    </p:set>
                                    <p:animEffect transition="in" filter="fade">
                                      <p:cBhvr>
                                        <p:cTn id="17" dur="1000"/>
                                        <p:tgtEl>
                                          <p:spTgt spid="117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2">
                                            <p:txEl>
                                              <p:pRg st="6" end="6"/>
                                            </p:txEl>
                                          </p:spTgt>
                                        </p:tgtEl>
                                        <p:attrNameLst>
                                          <p:attrName>style.visibility</p:attrName>
                                        </p:attrNameLst>
                                      </p:cBhvr>
                                      <p:to>
                                        <p:strVal val="visible"/>
                                      </p:to>
                                    </p:set>
                                    <p:animEffect transition="in" filter="fade">
                                      <p:cBhvr>
                                        <p:cTn id="22" dur="1000"/>
                                        <p:tgtEl>
                                          <p:spTgt spid="117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72">
                                            <p:txEl>
                                              <p:pRg st="8" end="8"/>
                                            </p:txEl>
                                          </p:spTgt>
                                        </p:tgtEl>
                                        <p:attrNameLst>
                                          <p:attrName>style.visibility</p:attrName>
                                        </p:attrNameLst>
                                      </p:cBhvr>
                                      <p:to>
                                        <p:strVal val="visible"/>
                                      </p:to>
                                    </p:set>
                                    <p:animEffect transition="in" filter="fade">
                                      <p:cBhvr>
                                        <p:cTn id="27" dur="1000"/>
                                        <p:tgtEl>
                                          <p:spTgt spid="117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79"/>
        <p:cNvGrpSpPr/>
        <p:nvPr/>
      </p:nvGrpSpPr>
      <p:grpSpPr>
        <a:xfrm>
          <a:off x="0" y="0"/>
          <a:ext cx="0" cy="0"/>
          <a:chOff x="0" y="0"/>
          <a:chExt cx="0" cy="0"/>
        </a:xfrm>
      </p:grpSpPr>
      <p:sp>
        <p:nvSpPr>
          <p:cNvPr id="1180" name="Google Shape;1180;p193"/>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67</a:t>
            </a:fld>
            <a:endParaRPr kern="0"/>
          </a:p>
        </p:txBody>
      </p:sp>
      <p:pic>
        <p:nvPicPr>
          <p:cNvPr id="1181" name="Google Shape;1181;p193" descr="Trying to cut back on binge-watching? Here’s a quick cheat sheet on how to turn off autoplay on your favorite platforms." title="How to Turn Off Autoplay On Your Favorite Platforms">
            <a:hlinkClick r:id="rId3"/>
          </p:cNvPr>
          <p:cNvPicPr preferRelativeResize="0"/>
          <p:nvPr/>
        </p:nvPicPr>
        <p:blipFill>
          <a:blip r:embed="rId4">
            <a:alphaModFix/>
          </a:blip>
          <a:stretch>
            <a:fillRect/>
          </a:stretch>
        </p:blipFill>
        <p:spPr>
          <a:xfrm>
            <a:off x="1143000" y="857250"/>
            <a:ext cx="6858000"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86"/>
        <p:cNvGrpSpPr/>
        <p:nvPr/>
      </p:nvGrpSpPr>
      <p:grpSpPr>
        <a:xfrm>
          <a:off x="0" y="0"/>
          <a:ext cx="0" cy="0"/>
          <a:chOff x="0" y="0"/>
          <a:chExt cx="0" cy="0"/>
        </a:xfrm>
      </p:grpSpPr>
      <p:sp>
        <p:nvSpPr>
          <p:cNvPr id="1187" name="Google Shape;1187;p194"/>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68</a:t>
            </a:fld>
            <a:endParaRPr kern="0"/>
          </a:p>
        </p:txBody>
      </p:sp>
      <p:pic>
        <p:nvPicPr>
          <p:cNvPr id="1188" name="Google Shape;1188;p194" descr="Looking for a way to cut back on your phone use? Tristan Harris, co-founder of the Center for Humane Technology and a Common Sense fellow, shares how to mute the eye-catching colors on your phone and reduce your need to check it, by going gray. Learn more ways to take charge of your own digital health by following our Digital Well-Being Initiative." title="How to Change Your iPhone to Grayscale">
            <a:hlinkClick r:id="rId3"/>
          </p:cNvPr>
          <p:cNvPicPr preferRelativeResize="0"/>
          <p:nvPr/>
        </p:nvPicPr>
        <p:blipFill>
          <a:blip r:embed="rId4">
            <a:alphaModFix/>
          </a:blip>
          <a:stretch>
            <a:fillRect/>
          </a:stretch>
        </p:blipFill>
        <p:spPr>
          <a:xfrm>
            <a:off x="1142988" y="857250"/>
            <a:ext cx="6858014" cy="5143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95"/>
          <p:cNvSpPr txBox="1">
            <a:spLocks noGrp="1"/>
          </p:cNvSpPr>
          <p:nvPr>
            <p:ph type="title"/>
          </p:nvPr>
        </p:nvSpPr>
        <p:spPr>
          <a:xfrm>
            <a:off x="301225" y="1313825"/>
            <a:ext cx="3944100" cy="4073700"/>
          </a:xfrm>
          <a:prstGeom prst="rect">
            <a:avLst/>
          </a:prstGeom>
        </p:spPr>
        <p:txBody>
          <a:bodyPr spcFirstLastPara="1" wrap="square" lIns="91425" tIns="91425" rIns="91425" bIns="91425" anchor="ctr" anchorCtr="0">
            <a:noAutofit/>
          </a:bodyPr>
          <a:lstStyle/>
          <a:p>
            <a:pPr>
              <a:lnSpc>
                <a:spcPct val="100000"/>
              </a:lnSpc>
            </a:pPr>
            <a:r>
              <a:rPr lang="en" sz="2400">
                <a:solidFill>
                  <a:srgbClr val="33A544"/>
                </a:solidFill>
              </a:rPr>
              <a:t>Model</a:t>
            </a:r>
            <a:endParaRPr sz="2400">
              <a:solidFill>
                <a:srgbClr val="33A544"/>
              </a:solidFill>
            </a:endParaRPr>
          </a:p>
          <a:p>
            <a:pPr>
              <a:lnSpc>
                <a:spcPct val="100000"/>
              </a:lnSpc>
            </a:pPr>
            <a:r>
              <a:rPr lang="en" sz="1600" b="0">
                <a:solidFill>
                  <a:srgbClr val="2F3033"/>
                </a:solidFill>
              </a:rPr>
              <a:t>Be a media mentor and set the standard.</a:t>
            </a:r>
            <a:endParaRPr sz="1600" b="0">
              <a:solidFill>
                <a:srgbClr val="2F3033"/>
              </a:solidFill>
            </a:endParaRPr>
          </a:p>
          <a:p>
            <a:pPr>
              <a:lnSpc>
                <a:spcPct val="100000"/>
              </a:lnSpc>
            </a:pPr>
            <a:br>
              <a:rPr lang="en" sz="2800">
                <a:solidFill>
                  <a:srgbClr val="33A544"/>
                </a:solidFill>
              </a:rPr>
            </a:br>
            <a:r>
              <a:rPr lang="en" sz="2400">
                <a:solidFill>
                  <a:srgbClr val="33A544"/>
                </a:solidFill>
              </a:rPr>
              <a:t>Monitor</a:t>
            </a:r>
            <a:endParaRPr sz="2400">
              <a:solidFill>
                <a:srgbClr val="33A544"/>
              </a:solidFill>
            </a:endParaRPr>
          </a:p>
          <a:p>
            <a:pPr>
              <a:lnSpc>
                <a:spcPct val="100000"/>
              </a:lnSpc>
            </a:pPr>
            <a:r>
              <a:rPr lang="en" sz="1600" b="0">
                <a:solidFill>
                  <a:srgbClr val="2F3033"/>
                </a:solidFill>
              </a:rPr>
              <a:t>Use limits, not lectures, and be up front about checking their media use.</a:t>
            </a:r>
            <a:endParaRPr sz="1600" b="0">
              <a:solidFill>
                <a:srgbClr val="2F3033"/>
              </a:solidFill>
            </a:endParaRPr>
          </a:p>
          <a:p>
            <a:pPr>
              <a:lnSpc>
                <a:spcPct val="100000"/>
              </a:lnSpc>
            </a:pPr>
            <a:br>
              <a:rPr lang="en" sz="2800">
                <a:solidFill>
                  <a:srgbClr val="33A544"/>
                </a:solidFill>
              </a:rPr>
            </a:br>
            <a:r>
              <a:rPr lang="en" sz="2400">
                <a:solidFill>
                  <a:srgbClr val="33A544"/>
                </a:solidFill>
              </a:rPr>
              <a:t>Mediate</a:t>
            </a:r>
            <a:br>
              <a:rPr lang="en" sz="2800">
                <a:solidFill>
                  <a:srgbClr val="33A544"/>
                </a:solidFill>
              </a:rPr>
            </a:br>
            <a:r>
              <a:rPr lang="en" sz="1600" b="0">
                <a:solidFill>
                  <a:srgbClr val="2F3033"/>
                </a:solidFill>
              </a:rPr>
              <a:t>Be ready to step in if necessary, but let teens make some choices on their own.</a:t>
            </a:r>
            <a:endParaRPr sz="1600">
              <a:solidFill>
                <a:srgbClr val="33A544"/>
              </a:solidFill>
            </a:endParaRPr>
          </a:p>
          <a:p>
            <a:pPr>
              <a:lnSpc>
                <a:spcPct val="100000"/>
              </a:lnSpc>
            </a:pPr>
            <a:endParaRPr sz="2800">
              <a:solidFill>
                <a:srgbClr val="33A544"/>
              </a:solidFill>
            </a:endParaRPr>
          </a:p>
        </p:txBody>
      </p:sp>
      <p:sp>
        <p:nvSpPr>
          <p:cNvPr id="1195" name="Google Shape;1195;p195"/>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69</a:t>
            </a:fld>
            <a:endParaRPr kern="0"/>
          </a:p>
        </p:txBody>
      </p:sp>
      <p:pic>
        <p:nvPicPr>
          <p:cNvPr id="1196" name="Google Shape;1196;p195"/>
          <p:cNvPicPr preferRelativeResize="0"/>
          <p:nvPr/>
        </p:nvPicPr>
        <p:blipFill>
          <a:blip r:embed="rId3">
            <a:alphaModFix/>
          </a:blip>
          <a:stretch>
            <a:fillRect/>
          </a:stretch>
        </p:blipFill>
        <p:spPr>
          <a:xfrm>
            <a:off x="4769776" y="857250"/>
            <a:ext cx="4374223" cy="51435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57200" y="0"/>
            <a:ext cx="8229600" cy="71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3D85C6"/>
                </a:solidFill>
                <a:latin typeface="Arvo"/>
                <a:ea typeface="Arvo"/>
                <a:cs typeface="Arvo"/>
                <a:sym typeface="Arvo"/>
              </a:rPr>
              <a:t>Embrace the student you have.</a:t>
            </a:r>
            <a:endParaRPr>
              <a:latin typeface="Arvo"/>
              <a:ea typeface="Arvo"/>
              <a:cs typeface="Arvo"/>
              <a:sym typeface="Arvo"/>
            </a:endParaRPr>
          </a:p>
        </p:txBody>
      </p:sp>
      <p:sp>
        <p:nvSpPr>
          <p:cNvPr id="32" name="Google Shape;32;p6"/>
          <p:cNvSpPr txBox="1">
            <a:spLocks noGrp="1"/>
          </p:cNvSpPr>
          <p:nvPr>
            <p:ph type="body" idx="1"/>
          </p:nvPr>
        </p:nvSpPr>
        <p:spPr>
          <a:xfrm>
            <a:off x="457200" y="711900"/>
            <a:ext cx="8229600" cy="4850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500"/>
              <a:t>Kids are not </a:t>
            </a:r>
            <a:r>
              <a:rPr lang="en" sz="2500" i="1"/>
              <a:t>one size fits all</a:t>
            </a:r>
            <a:r>
              <a:rPr lang="en" sz="2500"/>
              <a:t>. All of our children and students are uniquely gifted, challenged, and motivated. Schools should be places where each child is embraced and celebrated as such.</a:t>
            </a:r>
            <a:endParaRPr sz="2500"/>
          </a:p>
          <a:p>
            <a:pPr marL="0" lvl="0" indent="0" algn="l" rtl="0">
              <a:spcBef>
                <a:spcPts val="600"/>
              </a:spcBef>
              <a:spcAft>
                <a:spcPts val="0"/>
              </a:spcAft>
              <a:buNone/>
            </a:pPr>
            <a:endParaRPr sz="2500"/>
          </a:p>
          <a:p>
            <a:pPr marL="0" lvl="0" indent="0" algn="l" rtl="0">
              <a:spcBef>
                <a:spcPts val="600"/>
              </a:spcBef>
              <a:spcAft>
                <a:spcPts val="0"/>
              </a:spcAft>
              <a:buNone/>
            </a:pPr>
            <a:r>
              <a:rPr lang="en" sz="2500"/>
              <a:t>There are many options for families in choosing the </a:t>
            </a:r>
            <a:r>
              <a:rPr lang="en" sz="2500" i="1"/>
              <a:t>best</a:t>
            </a:r>
            <a:r>
              <a:rPr lang="en" sz="2500"/>
              <a:t> school for an individual child. Finding an academic program that provides foundational skills and knowledge, in direct conjunction with a program that allows children to study what they love and be who they authentically are, is key to individual academic success.</a:t>
            </a:r>
            <a:endParaRPr sz="25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196"/>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70</a:t>
            </a:fld>
            <a:endParaRPr kern="0"/>
          </a:p>
        </p:txBody>
      </p:sp>
      <p:sp>
        <p:nvSpPr>
          <p:cNvPr id="1203" name="Google Shape;1203;p196"/>
          <p:cNvSpPr txBox="1"/>
          <p:nvPr/>
        </p:nvSpPr>
        <p:spPr>
          <a:xfrm>
            <a:off x="605125" y="1035475"/>
            <a:ext cx="7963800" cy="777900"/>
          </a:xfrm>
          <a:prstGeom prst="rect">
            <a:avLst/>
          </a:prstGeom>
          <a:noFill/>
          <a:ln>
            <a:noFill/>
          </a:ln>
        </p:spPr>
        <p:txBody>
          <a:bodyPr spcFirstLastPara="1" wrap="square" lIns="91425" tIns="91425" rIns="91425" bIns="91425" anchor="t" anchorCtr="0">
            <a:noAutofit/>
          </a:bodyPr>
          <a:lstStyle/>
          <a:p>
            <a:pPr algn="ctr">
              <a:buClr>
                <a:srgbClr val="000000"/>
              </a:buClr>
            </a:pPr>
            <a:r>
              <a:rPr lang="en" sz="3000" b="1" kern="0">
                <a:solidFill>
                  <a:srgbClr val="535353"/>
                </a:solidFill>
                <a:latin typeface="Lato"/>
                <a:ea typeface="Lato"/>
                <a:cs typeface="Lato"/>
                <a:sym typeface="Lato"/>
              </a:rPr>
              <a:t>Device-Free Zones and Times</a:t>
            </a:r>
            <a:endParaRPr sz="3000" b="1" kern="0">
              <a:solidFill>
                <a:srgbClr val="535353"/>
              </a:solidFill>
              <a:latin typeface="Lato"/>
              <a:ea typeface="Lato"/>
              <a:cs typeface="Lato"/>
              <a:sym typeface="Lato"/>
            </a:endParaRPr>
          </a:p>
        </p:txBody>
      </p:sp>
      <p:pic>
        <p:nvPicPr>
          <p:cNvPr id="1204" name="Google Shape;1204;p196"/>
          <p:cNvPicPr preferRelativeResize="0"/>
          <p:nvPr/>
        </p:nvPicPr>
        <p:blipFill rotWithShape="1">
          <a:blip r:embed="rId3">
            <a:alphaModFix/>
          </a:blip>
          <a:srcRect l="9249" t="643" r="57360" b="58398"/>
          <a:stretch/>
        </p:blipFill>
        <p:spPr>
          <a:xfrm>
            <a:off x="0" y="1644802"/>
            <a:ext cx="3555326" cy="3505229"/>
          </a:xfrm>
          <a:prstGeom prst="rect">
            <a:avLst/>
          </a:prstGeom>
          <a:noFill/>
          <a:ln>
            <a:noFill/>
          </a:ln>
        </p:spPr>
      </p:pic>
      <p:pic>
        <p:nvPicPr>
          <p:cNvPr id="1205" name="Google Shape;1205;p196"/>
          <p:cNvPicPr preferRelativeResize="0"/>
          <p:nvPr/>
        </p:nvPicPr>
        <p:blipFill rotWithShape="1">
          <a:blip r:embed="rId3">
            <a:alphaModFix/>
          </a:blip>
          <a:srcRect l="43606" t="5109" r="10936" b="59062"/>
          <a:stretch/>
        </p:blipFill>
        <p:spPr>
          <a:xfrm>
            <a:off x="3411425" y="1658176"/>
            <a:ext cx="5731526" cy="36308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97"/>
          <p:cNvSpPr/>
          <p:nvPr/>
        </p:nvSpPr>
        <p:spPr>
          <a:xfrm>
            <a:off x="1743075" y="1096850"/>
            <a:ext cx="5795400" cy="4417500"/>
          </a:xfrm>
          <a:prstGeom prst="rect">
            <a:avLst/>
          </a:prstGeom>
          <a:solidFill>
            <a:srgbClr val="F3F3F3"/>
          </a:solidFill>
          <a:ln>
            <a:noFill/>
          </a:ln>
        </p:spPr>
        <p:txBody>
          <a:bodyPr spcFirstLastPara="1" wrap="square" lIns="91425" tIns="91425" rIns="91425" bIns="91425" anchor="ctr" anchorCtr="0">
            <a:noAutofit/>
          </a:bodyPr>
          <a:lstStyle/>
          <a:p>
            <a:pPr>
              <a:buClr>
                <a:srgbClr val="000000"/>
              </a:buClr>
            </a:pPr>
            <a:endParaRPr sz="1400" kern="0">
              <a:solidFill>
                <a:srgbClr val="F3F3F3"/>
              </a:solidFill>
              <a:latin typeface="Arial"/>
              <a:ea typeface="Arial"/>
              <a:cs typeface="Arial"/>
              <a:sym typeface="Arial"/>
            </a:endParaRPr>
          </a:p>
        </p:txBody>
      </p:sp>
      <p:sp>
        <p:nvSpPr>
          <p:cNvPr id="1212" name="Google Shape;1212;p197"/>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71</a:t>
            </a:fld>
            <a:endParaRPr kern="0"/>
          </a:p>
        </p:txBody>
      </p:sp>
      <p:pic>
        <p:nvPicPr>
          <p:cNvPr id="1213" name="Google Shape;1213;p197">
            <a:hlinkClick r:id="rId3"/>
          </p:cNvPr>
          <p:cNvPicPr preferRelativeResize="0"/>
          <p:nvPr/>
        </p:nvPicPr>
        <p:blipFill>
          <a:blip r:embed="rId4">
            <a:alphaModFix/>
          </a:blip>
          <a:stretch>
            <a:fillRect/>
          </a:stretch>
        </p:blipFill>
        <p:spPr>
          <a:xfrm>
            <a:off x="1497675" y="857251"/>
            <a:ext cx="6040788" cy="46570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98"/>
          <p:cNvSpPr/>
          <p:nvPr/>
        </p:nvSpPr>
        <p:spPr>
          <a:xfrm>
            <a:off x="0" y="857250"/>
            <a:ext cx="9144000" cy="5143500"/>
          </a:xfrm>
          <a:prstGeom prst="rect">
            <a:avLst/>
          </a:prstGeom>
          <a:solidFill>
            <a:srgbClr val="F3F3F3"/>
          </a:solidFill>
          <a:ln>
            <a:noFill/>
          </a:ln>
        </p:spPr>
        <p:txBody>
          <a:bodyPr spcFirstLastPara="1" wrap="square" lIns="91425" tIns="91425" rIns="91425" bIns="91425" anchor="ctr" anchorCtr="0">
            <a:noAutofit/>
          </a:bodyPr>
          <a:lstStyle/>
          <a:p>
            <a:pPr>
              <a:buClr>
                <a:srgbClr val="000000"/>
              </a:buClr>
              <a:buSzPts val="525"/>
            </a:pPr>
            <a:endParaRPr sz="525" kern="0">
              <a:solidFill>
                <a:srgbClr val="000000"/>
              </a:solidFill>
              <a:latin typeface="Arial"/>
              <a:ea typeface="Arial"/>
              <a:cs typeface="Arial"/>
              <a:sym typeface="Arial"/>
            </a:endParaRPr>
          </a:p>
        </p:txBody>
      </p:sp>
      <p:cxnSp>
        <p:nvCxnSpPr>
          <p:cNvPr id="1219" name="Google Shape;1219;p198"/>
          <p:cNvCxnSpPr/>
          <p:nvPr/>
        </p:nvCxnSpPr>
        <p:spPr>
          <a:xfrm>
            <a:off x="1720506" y="2527226"/>
            <a:ext cx="0" cy="2452500"/>
          </a:xfrm>
          <a:prstGeom prst="straightConnector1">
            <a:avLst/>
          </a:prstGeom>
          <a:noFill/>
          <a:ln w="28575" cap="flat" cmpd="sng">
            <a:solidFill>
              <a:srgbClr val="999999"/>
            </a:solidFill>
            <a:prstDash val="solid"/>
            <a:round/>
            <a:headEnd type="none" w="sm" len="sm"/>
            <a:tailEnd type="none" w="sm" len="sm"/>
          </a:ln>
        </p:spPr>
      </p:cxnSp>
      <p:sp>
        <p:nvSpPr>
          <p:cNvPr id="1220" name="Google Shape;1220;p198"/>
          <p:cNvSpPr txBox="1">
            <a:spLocks noGrp="1"/>
          </p:cNvSpPr>
          <p:nvPr>
            <p:ph type="title"/>
          </p:nvPr>
        </p:nvSpPr>
        <p:spPr>
          <a:xfrm>
            <a:off x="0" y="1427530"/>
            <a:ext cx="9144000" cy="672600"/>
          </a:xfrm>
          <a:prstGeom prst="rect">
            <a:avLst/>
          </a:prstGeom>
          <a:noFill/>
          <a:ln>
            <a:noFill/>
          </a:ln>
        </p:spPr>
        <p:txBody>
          <a:bodyPr spcFirstLastPara="1" wrap="square" lIns="68575" tIns="68575" rIns="68575" bIns="68575" anchor="ctr" anchorCtr="0">
            <a:noAutofit/>
          </a:bodyPr>
          <a:lstStyle/>
          <a:p>
            <a:pPr algn="ctr">
              <a:lnSpc>
                <a:spcPct val="90000"/>
              </a:lnSpc>
              <a:buClr>
                <a:schemeClr val="dk1"/>
              </a:buClr>
              <a:buSzPts val="2400"/>
            </a:pPr>
            <a:r>
              <a:rPr lang="en" sz="2400" b="1">
                <a:solidFill>
                  <a:schemeClr val="dk2"/>
                </a:solidFill>
                <a:latin typeface="Lato"/>
                <a:ea typeface="Lato"/>
                <a:cs typeface="Lato"/>
                <a:sym typeface="Lato"/>
              </a:rPr>
              <a:t>Parental Controls</a:t>
            </a:r>
            <a:endParaRPr sz="2400" b="1">
              <a:solidFill>
                <a:schemeClr val="dk2"/>
              </a:solidFill>
              <a:latin typeface="Lato"/>
              <a:ea typeface="Lato"/>
              <a:cs typeface="Lato"/>
              <a:sym typeface="Lato"/>
            </a:endParaRPr>
          </a:p>
          <a:p>
            <a:pPr algn="ctr">
              <a:lnSpc>
                <a:spcPct val="90000"/>
              </a:lnSpc>
              <a:buClr>
                <a:schemeClr val="dk1"/>
              </a:buClr>
              <a:buSzPts val="2400"/>
            </a:pPr>
            <a:endParaRPr sz="2400" b="1">
              <a:solidFill>
                <a:schemeClr val="dk2"/>
              </a:solidFill>
              <a:latin typeface="Lato"/>
              <a:ea typeface="Lato"/>
              <a:cs typeface="Lato"/>
              <a:sym typeface="Lato"/>
            </a:endParaRPr>
          </a:p>
          <a:p>
            <a:pPr algn="ctr">
              <a:lnSpc>
                <a:spcPct val="90000"/>
              </a:lnSpc>
              <a:buClr>
                <a:schemeClr val="dk1"/>
              </a:buClr>
              <a:buSzPts val="2400"/>
            </a:pPr>
            <a:r>
              <a:rPr lang="en" sz="1800" b="1">
                <a:solidFill>
                  <a:schemeClr val="dk2"/>
                </a:solidFill>
                <a:latin typeface="Lato"/>
                <a:ea typeface="Lato"/>
                <a:cs typeface="Lato"/>
                <a:sym typeface="Lato"/>
              </a:rPr>
              <a:t>If you decide they're necessary...</a:t>
            </a:r>
            <a:endParaRPr sz="1800" b="1">
              <a:solidFill>
                <a:schemeClr val="dk2"/>
              </a:solidFill>
              <a:latin typeface="Lato"/>
              <a:ea typeface="Lato"/>
              <a:cs typeface="Lato"/>
              <a:sym typeface="Lato"/>
            </a:endParaRPr>
          </a:p>
        </p:txBody>
      </p:sp>
      <p:sp>
        <p:nvSpPr>
          <p:cNvPr id="1221" name="Google Shape;1221;p198"/>
          <p:cNvSpPr txBox="1"/>
          <p:nvPr/>
        </p:nvSpPr>
        <p:spPr>
          <a:xfrm>
            <a:off x="2323248" y="2514817"/>
            <a:ext cx="5716200" cy="672600"/>
          </a:xfrm>
          <a:prstGeom prst="rect">
            <a:avLst/>
          </a:prstGeom>
          <a:noFill/>
          <a:ln>
            <a:noFill/>
          </a:ln>
        </p:spPr>
        <p:txBody>
          <a:bodyPr spcFirstLastPara="1" wrap="square" lIns="68575" tIns="68575" rIns="68575" bIns="68575" anchor="t" anchorCtr="0">
            <a:noAutofit/>
          </a:bodyPr>
          <a:lstStyle/>
          <a:p>
            <a:pPr>
              <a:lnSpc>
                <a:spcPct val="90000"/>
              </a:lnSpc>
              <a:buClr>
                <a:srgbClr val="249910"/>
              </a:buClr>
              <a:buSzPts val="1920"/>
            </a:pPr>
            <a:r>
              <a:rPr lang="en" sz="1600" kern="0">
                <a:solidFill>
                  <a:srgbClr val="535353"/>
                </a:solidFill>
                <a:latin typeface="Lato"/>
                <a:ea typeface="Lato"/>
                <a:cs typeface="Lato"/>
                <a:sym typeface="Lato"/>
              </a:rPr>
              <a:t>Identify your goals and find the right tool. </a:t>
            </a:r>
            <a:endParaRPr sz="1400" kern="0">
              <a:solidFill>
                <a:srgbClr val="000000"/>
              </a:solidFill>
              <a:latin typeface="Arial"/>
              <a:cs typeface="Arial"/>
              <a:sym typeface="Arial"/>
            </a:endParaRPr>
          </a:p>
          <a:p>
            <a:pPr>
              <a:lnSpc>
                <a:spcPct val="90000"/>
              </a:lnSpc>
              <a:buClr>
                <a:srgbClr val="249910"/>
              </a:buClr>
              <a:buSzPts val="1920"/>
            </a:pPr>
            <a:endParaRPr sz="1600" kern="0">
              <a:solidFill>
                <a:srgbClr val="535353"/>
              </a:solidFill>
              <a:latin typeface="Lato"/>
              <a:ea typeface="Lato"/>
              <a:cs typeface="Lato"/>
              <a:sym typeface="Lato"/>
            </a:endParaRPr>
          </a:p>
        </p:txBody>
      </p:sp>
      <p:sp>
        <p:nvSpPr>
          <p:cNvPr id="1222" name="Google Shape;1222;p198"/>
          <p:cNvSpPr/>
          <p:nvPr/>
        </p:nvSpPr>
        <p:spPr>
          <a:xfrm>
            <a:off x="1519529" y="2504350"/>
            <a:ext cx="428100" cy="428100"/>
          </a:xfrm>
          <a:prstGeom prst="ellipse">
            <a:avLst/>
          </a:prstGeom>
          <a:solidFill>
            <a:schemeClr val="accent2"/>
          </a:solidFill>
          <a:ln>
            <a:noFill/>
          </a:ln>
        </p:spPr>
        <p:txBody>
          <a:bodyPr spcFirstLastPara="1" wrap="square" lIns="91425" tIns="45700" rIns="91425" bIns="45700" anchor="ctr" anchorCtr="0">
            <a:noAutofit/>
          </a:bodyPr>
          <a:lstStyle/>
          <a:p>
            <a:pPr algn="ctr">
              <a:buClr>
                <a:srgbClr val="FFFFFF"/>
              </a:buClr>
              <a:buSzPts val="2300"/>
            </a:pPr>
            <a:r>
              <a:rPr lang="en" sz="2300" b="1" kern="0">
                <a:solidFill>
                  <a:srgbClr val="FFFFFF"/>
                </a:solidFill>
                <a:latin typeface="Lato"/>
                <a:ea typeface="Lato"/>
                <a:cs typeface="Lato"/>
                <a:sym typeface="Lato"/>
              </a:rPr>
              <a:t>1</a:t>
            </a:r>
            <a:endParaRPr sz="1400" kern="0">
              <a:solidFill>
                <a:srgbClr val="000000"/>
              </a:solidFill>
              <a:latin typeface="Arial"/>
              <a:cs typeface="Arial"/>
              <a:sym typeface="Arial"/>
            </a:endParaRPr>
          </a:p>
        </p:txBody>
      </p:sp>
      <p:sp>
        <p:nvSpPr>
          <p:cNvPr id="1223" name="Google Shape;1223;p198"/>
          <p:cNvSpPr/>
          <p:nvPr/>
        </p:nvSpPr>
        <p:spPr>
          <a:xfrm>
            <a:off x="1519529" y="3258482"/>
            <a:ext cx="428100" cy="428100"/>
          </a:xfrm>
          <a:prstGeom prst="ellipse">
            <a:avLst/>
          </a:prstGeom>
          <a:solidFill>
            <a:srgbClr val="3CB51C"/>
          </a:solidFill>
          <a:ln>
            <a:noFill/>
          </a:ln>
        </p:spPr>
        <p:txBody>
          <a:bodyPr spcFirstLastPara="1" wrap="square" lIns="91425" tIns="45700" rIns="91425" bIns="45700" anchor="ctr" anchorCtr="0">
            <a:noAutofit/>
          </a:bodyPr>
          <a:lstStyle/>
          <a:p>
            <a:pPr algn="ctr">
              <a:buClr>
                <a:srgbClr val="FFFFFF"/>
              </a:buClr>
              <a:buSzPts val="2300"/>
            </a:pPr>
            <a:r>
              <a:rPr lang="en" sz="2300" b="1" kern="0">
                <a:solidFill>
                  <a:srgbClr val="FFFFFF"/>
                </a:solidFill>
                <a:latin typeface="Lato"/>
                <a:ea typeface="Lato"/>
                <a:cs typeface="Lato"/>
                <a:sym typeface="Lato"/>
              </a:rPr>
              <a:t>2</a:t>
            </a:r>
            <a:endParaRPr sz="1400" kern="0">
              <a:solidFill>
                <a:srgbClr val="000000"/>
              </a:solidFill>
              <a:latin typeface="Arial"/>
              <a:cs typeface="Arial"/>
              <a:sym typeface="Arial"/>
            </a:endParaRPr>
          </a:p>
        </p:txBody>
      </p:sp>
      <p:sp>
        <p:nvSpPr>
          <p:cNvPr id="1224" name="Google Shape;1224;p198"/>
          <p:cNvSpPr/>
          <p:nvPr/>
        </p:nvSpPr>
        <p:spPr>
          <a:xfrm>
            <a:off x="1519529" y="4012614"/>
            <a:ext cx="428100" cy="428100"/>
          </a:xfrm>
          <a:prstGeom prst="ellipse">
            <a:avLst/>
          </a:prstGeom>
          <a:solidFill>
            <a:schemeClr val="dk1"/>
          </a:solidFill>
          <a:ln>
            <a:noFill/>
          </a:ln>
        </p:spPr>
        <p:txBody>
          <a:bodyPr spcFirstLastPara="1" wrap="square" lIns="91425" tIns="45700" rIns="91425" bIns="45700" anchor="ctr" anchorCtr="0">
            <a:noAutofit/>
          </a:bodyPr>
          <a:lstStyle/>
          <a:p>
            <a:pPr algn="ctr">
              <a:buClr>
                <a:srgbClr val="FFFFFF"/>
              </a:buClr>
              <a:buSzPts val="2300"/>
            </a:pPr>
            <a:r>
              <a:rPr lang="en" sz="2300" b="1" kern="0">
                <a:solidFill>
                  <a:srgbClr val="FFFFFF"/>
                </a:solidFill>
                <a:latin typeface="Lato"/>
                <a:ea typeface="Lato"/>
                <a:cs typeface="Lato"/>
                <a:sym typeface="Lato"/>
              </a:rPr>
              <a:t>3</a:t>
            </a:r>
            <a:endParaRPr sz="1400" kern="0">
              <a:solidFill>
                <a:srgbClr val="000000"/>
              </a:solidFill>
              <a:latin typeface="Arial"/>
              <a:cs typeface="Arial"/>
              <a:sym typeface="Arial"/>
            </a:endParaRPr>
          </a:p>
        </p:txBody>
      </p:sp>
      <p:sp>
        <p:nvSpPr>
          <p:cNvPr id="1225" name="Google Shape;1225;p198"/>
          <p:cNvSpPr txBox="1"/>
          <p:nvPr/>
        </p:nvSpPr>
        <p:spPr>
          <a:xfrm>
            <a:off x="2323248" y="3309174"/>
            <a:ext cx="6392100" cy="888600"/>
          </a:xfrm>
          <a:prstGeom prst="rect">
            <a:avLst/>
          </a:prstGeom>
          <a:noFill/>
          <a:ln>
            <a:noFill/>
          </a:ln>
        </p:spPr>
        <p:txBody>
          <a:bodyPr spcFirstLastPara="1" wrap="square" lIns="68575" tIns="68575" rIns="68575" bIns="68575" anchor="t" anchorCtr="0">
            <a:noAutofit/>
          </a:bodyPr>
          <a:lstStyle/>
          <a:p>
            <a:pPr>
              <a:lnSpc>
                <a:spcPct val="120000"/>
              </a:lnSpc>
              <a:buClr>
                <a:srgbClr val="249910"/>
              </a:buClr>
              <a:buSzPts val="1920"/>
            </a:pPr>
            <a:r>
              <a:rPr lang="en" sz="1600" kern="0">
                <a:solidFill>
                  <a:srgbClr val="535353"/>
                </a:solidFill>
                <a:latin typeface="Lato"/>
                <a:ea typeface="Lato"/>
                <a:cs typeface="Lato"/>
                <a:sym typeface="Lato"/>
              </a:rPr>
              <a:t>Set everyone up for success. </a:t>
            </a:r>
            <a:endParaRPr sz="1400" kern="0">
              <a:solidFill>
                <a:srgbClr val="000000"/>
              </a:solidFill>
              <a:latin typeface="Arial"/>
              <a:cs typeface="Arial"/>
              <a:sym typeface="Arial"/>
            </a:endParaRPr>
          </a:p>
        </p:txBody>
      </p:sp>
      <p:sp>
        <p:nvSpPr>
          <p:cNvPr id="1226" name="Google Shape;1226;p198"/>
          <p:cNvSpPr txBox="1"/>
          <p:nvPr/>
        </p:nvSpPr>
        <p:spPr>
          <a:xfrm>
            <a:off x="2323247" y="4817303"/>
            <a:ext cx="5835300" cy="475200"/>
          </a:xfrm>
          <a:prstGeom prst="rect">
            <a:avLst/>
          </a:prstGeom>
          <a:noFill/>
          <a:ln>
            <a:noFill/>
          </a:ln>
        </p:spPr>
        <p:txBody>
          <a:bodyPr spcFirstLastPara="1" wrap="square" lIns="68575" tIns="68575" rIns="68575" bIns="68575" anchor="t" anchorCtr="0">
            <a:noAutofit/>
          </a:bodyPr>
          <a:lstStyle/>
          <a:p>
            <a:pPr>
              <a:lnSpc>
                <a:spcPct val="90000"/>
              </a:lnSpc>
              <a:buClr>
                <a:srgbClr val="249910"/>
              </a:buClr>
              <a:buSzPts val="1920"/>
            </a:pPr>
            <a:r>
              <a:rPr lang="en" sz="1600" kern="0">
                <a:solidFill>
                  <a:srgbClr val="535353"/>
                </a:solidFill>
                <a:latin typeface="Lato"/>
                <a:ea typeface="Lato"/>
                <a:cs typeface="Lato"/>
                <a:sym typeface="Lato"/>
              </a:rPr>
              <a:t>Stay on the path to self-regulation.</a:t>
            </a:r>
            <a:endParaRPr sz="1400" kern="0">
              <a:solidFill>
                <a:srgbClr val="000000"/>
              </a:solidFill>
              <a:latin typeface="Arial"/>
              <a:cs typeface="Arial"/>
              <a:sym typeface="Arial"/>
            </a:endParaRPr>
          </a:p>
        </p:txBody>
      </p:sp>
      <p:sp>
        <p:nvSpPr>
          <p:cNvPr id="1227" name="Google Shape;1227;p198"/>
          <p:cNvSpPr/>
          <p:nvPr/>
        </p:nvSpPr>
        <p:spPr>
          <a:xfrm>
            <a:off x="1519529" y="4772371"/>
            <a:ext cx="428100" cy="428100"/>
          </a:xfrm>
          <a:prstGeom prst="ellipse">
            <a:avLst/>
          </a:prstGeom>
          <a:solidFill>
            <a:schemeClr val="accent1"/>
          </a:solidFill>
          <a:ln>
            <a:noFill/>
          </a:ln>
        </p:spPr>
        <p:txBody>
          <a:bodyPr spcFirstLastPara="1" wrap="square" lIns="91425" tIns="45700" rIns="91425" bIns="45700" anchor="ctr" anchorCtr="0">
            <a:noAutofit/>
          </a:bodyPr>
          <a:lstStyle/>
          <a:p>
            <a:pPr algn="ctr">
              <a:buClr>
                <a:srgbClr val="FFFFFF"/>
              </a:buClr>
              <a:buSzPts val="2300"/>
            </a:pPr>
            <a:r>
              <a:rPr lang="en" sz="2300" b="1" kern="0">
                <a:solidFill>
                  <a:srgbClr val="FFFFFF"/>
                </a:solidFill>
                <a:latin typeface="Lato"/>
                <a:ea typeface="Lato"/>
                <a:cs typeface="Lato"/>
                <a:sym typeface="Lato"/>
              </a:rPr>
              <a:t>4</a:t>
            </a:r>
            <a:endParaRPr sz="1400" kern="0">
              <a:solidFill>
                <a:srgbClr val="000000"/>
              </a:solidFill>
              <a:latin typeface="Arial"/>
              <a:cs typeface="Arial"/>
              <a:sym typeface="Arial"/>
            </a:endParaRPr>
          </a:p>
        </p:txBody>
      </p:sp>
      <p:sp>
        <p:nvSpPr>
          <p:cNvPr id="1228" name="Google Shape;1228;p198"/>
          <p:cNvSpPr txBox="1"/>
          <p:nvPr/>
        </p:nvSpPr>
        <p:spPr>
          <a:xfrm>
            <a:off x="2323247" y="4076147"/>
            <a:ext cx="6392100" cy="888600"/>
          </a:xfrm>
          <a:prstGeom prst="rect">
            <a:avLst/>
          </a:prstGeom>
          <a:noFill/>
          <a:ln>
            <a:noFill/>
          </a:ln>
        </p:spPr>
        <p:txBody>
          <a:bodyPr spcFirstLastPara="1" wrap="square" lIns="68575" tIns="68575" rIns="68575" bIns="68575" anchor="t" anchorCtr="0">
            <a:noAutofit/>
          </a:bodyPr>
          <a:lstStyle/>
          <a:p>
            <a:pPr>
              <a:lnSpc>
                <a:spcPct val="120000"/>
              </a:lnSpc>
              <a:buClr>
                <a:srgbClr val="249910"/>
              </a:buClr>
              <a:buSzPts val="1920"/>
            </a:pPr>
            <a:r>
              <a:rPr lang="en" sz="1600" kern="0">
                <a:solidFill>
                  <a:srgbClr val="535353"/>
                </a:solidFill>
                <a:latin typeface="Lato"/>
                <a:ea typeface="Lato"/>
                <a:cs typeface="Lato"/>
                <a:sym typeface="Lato"/>
              </a:rPr>
              <a:t>Troubleshoot potential hiccups. </a:t>
            </a:r>
            <a:endParaRPr sz="1400" kern="0">
              <a:solidFill>
                <a:srgbClr val="000000"/>
              </a:solidFill>
              <a:latin typeface="Arial"/>
              <a:cs typeface="Arial"/>
              <a:sym typeface="Arial"/>
            </a:endParaRPr>
          </a:p>
        </p:txBody>
      </p:sp>
      <p:sp>
        <p:nvSpPr>
          <p:cNvPr id="1229" name="Google Shape;1229;p198"/>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72</a:t>
            </a:fld>
            <a:endParaRPr ker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99"/>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73</a:t>
            </a:fld>
            <a:endParaRPr kern="0"/>
          </a:p>
        </p:txBody>
      </p:sp>
      <p:pic>
        <p:nvPicPr>
          <p:cNvPr id="1236" name="Google Shape;1236;p199" descr="Looking for parental controls to help manage your kids' Apple devices? Check out what the new Screen Time feature in iOS 12 has to offer." title="4 Things Parents Should Know About the Screen Time Feature in iOS 12">
            <a:hlinkClick r:id="rId3"/>
          </p:cNvPr>
          <p:cNvPicPr preferRelativeResize="0"/>
          <p:nvPr/>
        </p:nvPicPr>
        <p:blipFill>
          <a:blip r:embed="rId4">
            <a:alphaModFix/>
          </a:blip>
          <a:stretch>
            <a:fillRect/>
          </a:stretch>
        </p:blipFill>
        <p:spPr>
          <a:xfrm>
            <a:off x="1184813" y="857250"/>
            <a:ext cx="6774376" cy="46417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41"/>
        <p:cNvGrpSpPr/>
        <p:nvPr/>
      </p:nvGrpSpPr>
      <p:grpSpPr>
        <a:xfrm>
          <a:off x="0" y="0"/>
          <a:ext cx="0" cy="0"/>
          <a:chOff x="0" y="0"/>
          <a:chExt cx="0" cy="0"/>
        </a:xfrm>
      </p:grpSpPr>
      <p:sp>
        <p:nvSpPr>
          <p:cNvPr id="1242" name="Google Shape;1242;p200"/>
          <p:cNvSpPr txBox="1"/>
          <p:nvPr/>
        </p:nvSpPr>
        <p:spPr>
          <a:xfrm>
            <a:off x="5404300" y="1265175"/>
            <a:ext cx="2710800" cy="1662000"/>
          </a:xfrm>
          <a:prstGeom prst="rect">
            <a:avLst/>
          </a:prstGeom>
          <a:noFill/>
          <a:ln>
            <a:noFill/>
          </a:ln>
        </p:spPr>
        <p:txBody>
          <a:bodyPr spcFirstLastPara="1" wrap="square" lIns="91425" tIns="91425" rIns="91425" bIns="91425" anchor="ctr" anchorCtr="0">
            <a:noAutofit/>
          </a:bodyPr>
          <a:lstStyle/>
          <a:p>
            <a:pPr>
              <a:buClr>
                <a:srgbClr val="000000"/>
              </a:buClr>
            </a:pPr>
            <a:r>
              <a:rPr lang="en" sz="3200" kern="0">
                <a:solidFill>
                  <a:srgbClr val="FFFFFF"/>
                </a:solidFill>
                <a:latin typeface="Oswald Medium"/>
                <a:ea typeface="Oswald Medium"/>
                <a:cs typeface="Oswald Medium"/>
                <a:sym typeface="Oswald Medium"/>
              </a:rPr>
              <a:t>TEACHERS</a:t>
            </a:r>
            <a:r>
              <a:rPr lang="en" sz="3600" b="1" kern="0">
                <a:solidFill>
                  <a:srgbClr val="FFFFFF"/>
                </a:solidFill>
                <a:latin typeface="Lato"/>
                <a:ea typeface="Lato"/>
                <a:cs typeface="Lato"/>
                <a:sym typeface="Lato"/>
              </a:rPr>
              <a:t> </a:t>
            </a:r>
            <a:endParaRPr sz="3600" b="1" kern="0">
              <a:solidFill>
                <a:srgbClr val="FFFFFF"/>
              </a:solidFill>
              <a:latin typeface="Lato"/>
              <a:ea typeface="Lato"/>
              <a:cs typeface="Lato"/>
              <a:sym typeface="Lato"/>
            </a:endParaRPr>
          </a:p>
          <a:p>
            <a:pPr>
              <a:buClr>
                <a:srgbClr val="000000"/>
              </a:buClr>
            </a:pPr>
            <a:r>
              <a:rPr lang="en" sz="1400" b="1" kern="0">
                <a:solidFill>
                  <a:srgbClr val="FFFFFF"/>
                </a:solidFill>
                <a:latin typeface="Lato"/>
                <a:ea typeface="Lato"/>
                <a:cs typeface="Lato"/>
                <a:sym typeface="Lato"/>
              </a:rPr>
              <a:t>Meaningful edtech integration</a:t>
            </a:r>
            <a:endParaRPr sz="1400" b="1" kern="0">
              <a:solidFill>
                <a:srgbClr val="FFFFFF"/>
              </a:solidFill>
              <a:highlight>
                <a:srgbClr val="FFFD8E"/>
              </a:highlight>
              <a:latin typeface="Lato"/>
              <a:ea typeface="Lato"/>
              <a:cs typeface="Lato"/>
              <a:sym typeface="Lato"/>
            </a:endParaRPr>
          </a:p>
        </p:txBody>
      </p:sp>
      <p:sp>
        <p:nvSpPr>
          <p:cNvPr id="1243" name="Google Shape;1243;p200"/>
          <p:cNvSpPr txBox="1"/>
          <p:nvPr/>
        </p:nvSpPr>
        <p:spPr>
          <a:xfrm>
            <a:off x="5458700" y="2755175"/>
            <a:ext cx="3751800" cy="1248600"/>
          </a:xfrm>
          <a:prstGeom prst="rect">
            <a:avLst/>
          </a:prstGeom>
          <a:noFill/>
          <a:ln>
            <a:noFill/>
          </a:ln>
        </p:spPr>
        <p:txBody>
          <a:bodyPr spcFirstLastPara="1" wrap="square" lIns="91425" tIns="91425" rIns="91425" bIns="91425" anchor="ctr" anchorCtr="0">
            <a:noAutofit/>
          </a:bodyPr>
          <a:lstStyle/>
          <a:p>
            <a:pPr>
              <a:buClr>
                <a:srgbClr val="000000"/>
              </a:buClr>
            </a:pPr>
            <a:r>
              <a:rPr lang="en" sz="3200" kern="0">
                <a:solidFill>
                  <a:srgbClr val="FFFFFF"/>
                </a:solidFill>
                <a:latin typeface="Oswald Medium"/>
                <a:ea typeface="Oswald Medium"/>
                <a:cs typeface="Oswald Medium"/>
                <a:sym typeface="Oswald Medium"/>
              </a:rPr>
              <a:t>STUDENTS</a:t>
            </a:r>
            <a:r>
              <a:rPr lang="en" sz="3200" b="1" kern="0">
                <a:solidFill>
                  <a:srgbClr val="FFFFFF"/>
                </a:solidFill>
                <a:latin typeface="Lato"/>
                <a:ea typeface="Lato"/>
                <a:cs typeface="Lato"/>
                <a:sym typeface="Lato"/>
              </a:rPr>
              <a:t> </a:t>
            </a:r>
            <a:endParaRPr sz="3200" b="1" kern="0">
              <a:solidFill>
                <a:srgbClr val="FFFFFF"/>
              </a:solidFill>
              <a:latin typeface="Lato"/>
              <a:ea typeface="Lato"/>
              <a:cs typeface="Lato"/>
              <a:sym typeface="Lato"/>
            </a:endParaRPr>
          </a:p>
          <a:p>
            <a:pPr>
              <a:buClr>
                <a:srgbClr val="000000"/>
              </a:buClr>
            </a:pPr>
            <a:r>
              <a:rPr lang="en" sz="1400" b="1" kern="0">
                <a:solidFill>
                  <a:srgbClr val="FFFFFF"/>
                </a:solidFill>
                <a:latin typeface="Lato"/>
                <a:ea typeface="Lato"/>
                <a:cs typeface="Lato"/>
                <a:sym typeface="Lato"/>
              </a:rPr>
              <a:t>Foundation of good digital citizenship</a:t>
            </a:r>
            <a:br>
              <a:rPr lang="en" sz="1400" b="1" kern="0">
                <a:solidFill>
                  <a:srgbClr val="FFFFFF"/>
                </a:solidFill>
                <a:latin typeface="Lato"/>
                <a:ea typeface="Lato"/>
                <a:cs typeface="Lato"/>
                <a:sym typeface="Lato"/>
              </a:rPr>
            </a:br>
            <a:endParaRPr sz="1400" b="1" kern="0">
              <a:solidFill>
                <a:srgbClr val="FFFFFF"/>
              </a:solidFill>
              <a:highlight>
                <a:srgbClr val="FFFD8E"/>
              </a:highlight>
              <a:latin typeface="Lato"/>
              <a:ea typeface="Lato"/>
              <a:cs typeface="Lato"/>
              <a:sym typeface="Lato"/>
            </a:endParaRPr>
          </a:p>
        </p:txBody>
      </p:sp>
      <p:sp>
        <p:nvSpPr>
          <p:cNvPr id="1244" name="Google Shape;1244;p200"/>
          <p:cNvSpPr txBox="1"/>
          <p:nvPr/>
        </p:nvSpPr>
        <p:spPr>
          <a:xfrm>
            <a:off x="5480350" y="3737950"/>
            <a:ext cx="3436800" cy="1662000"/>
          </a:xfrm>
          <a:prstGeom prst="rect">
            <a:avLst/>
          </a:prstGeom>
          <a:noFill/>
          <a:ln>
            <a:noFill/>
          </a:ln>
        </p:spPr>
        <p:txBody>
          <a:bodyPr spcFirstLastPara="1" wrap="square" lIns="91425" tIns="91425" rIns="91425" bIns="91425" anchor="ctr" anchorCtr="0">
            <a:noAutofit/>
          </a:bodyPr>
          <a:lstStyle/>
          <a:p>
            <a:pPr>
              <a:buClr>
                <a:srgbClr val="000000"/>
              </a:buClr>
            </a:pPr>
            <a:r>
              <a:rPr lang="en" sz="3200" kern="0">
                <a:solidFill>
                  <a:srgbClr val="FFFFFF"/>
                </a:solidFill>
                <a:latin typeface="Oswald Medium"/>
                <a:ea typeface="Oswald Medium"/>
                <a:cs typeface="Oswald Medium"/>
                <a:sym typeface="Oswald Medium"/>
              </a:rPr>
              <a:t>PARENTS</a:t>
            </a:r>
            <a:r>
              <a:rPr lang="en" sz="3200" b="1" kern="0">
                <a:solidFill>
                  <a:srgbClr val="FFFFFF"/>
                </a:solidFill>
                <a:latin typeface="Lato"/>
                <a:ea typeface="Lato"/>
                <a:cs typeface="Lato"/>
                <a:sym typeface="Lato"/>
              </a:rPr>
              <a:t> </a:t>
            </a:r>
            <a:endParaRPr sz="3200" b="1" kern="0">
              <a:solidFill>
                <a:srgbClr val="FFFFFF"/>
              </a:solidFill>
              <a:latin typeface="Lato"/>
              <a:ea typeface="Lato"/>
              <a:cs typeface="Lato"/>
              <a:sym typeface="Lato"/>
            </a:endParaRPr>
          </a:p>
          <a:p>
            <a:pPr>
              <a:buClr>
                <a:srgbClr val="000000"/>
              </a:buClr>
            </a:pPr>
            <a:r>
              <a:rPr lang="en" sz="1400" b="1" kern="0">
                <a:solidFill>
                  <a:srgbClr val="FFFFFF"/>
                </a:solidFill>
                <a:latin typeface="Lato"/>
                <a:ea typeface="Lato"/>
                <a:cs typeface="Lato"/>
                <a:sym typeface="Lato"/>
              </a:rPr>
              <a:t>Supporting partnership with schools</a:t>
            </a:r>
            <a:br>
              <a:rPr lang="en" sz="1400" b="1" kern="0">
                <a:solidFill>
                  <a:srgbClr val="FFFFFF"/>
                </a:solidFill>
                <a:latin typeface="Lato"/>
                <a:ea typeface="Lato"/>
                <a:cs typeface="Lato"/>
                <a:sym typeface="Lato"/>
              </a:rPr>
            </a:br>
            <a:endParaRPr sz="1400" b="1" kern="0">
              <a:solidFill>
                <a:srgbClr val="FFFFFF"/>
              </a:solidFill>
              <a:highlight>
                <a:srgbClr val="FFFD8E"/>
              </a:highlight>
              <a:latin typeface="Lato"/>
              <a:ea typeface="Lato"/>
              <a:cs typeface="Lato"/>
              <a:sym typeface="Lato"/>
            </a:endParaRPr>
          </a:p>
        </p:txBody>
      </p:sp>
      <p:sp>
        <p:nvSpPr>
          <p:cNvPr id="1245" name="Google Shape;1245;p200"/>
          <p:cNvSpPr txBox="1"/>
          <p:nvPr/>
        </p:nvSpPr>
        <p:spPr>
          <a:xfrm>
            <a:off x="295975" y="1021538"/>
            <a:ext cx="2859600" cy="975900"/>
          </a:xfrm>
          <a:prstGeom prst="rect">
            <a:avLst/>
          </a:prstGeom>
          <a:noFill/>
          <a:ln>
            <a:noFill/>
          </a:ln>
        </p:spPr>
        <p:txBody>
          <a:bodyPr spcFirstLastPara="1" wrap="square" lIns="91425" tIns="91425" rIns="91425" bIns="91425" anchor="t" anchorCtr="0">
            <a:noAutofit/>
          </a:bodyPr>
          <a:lstStyle/>
          <a:p>
            <a:pPr>
              <a:buClr>
                <a:srgbClr val="008000"/>
              </a:buClr>
            </a:pPr>
            <a:endParaRPr sz="4000" b="1" kern="0">
              <a:solidFill>
                <a:srgbClr val="249910"/>
              </a:solidFill>
              <a:latin typeface="Lato"/>
              <a:ea typeface="Lato"/>
              <a:cs typeface="Lato"/>
              <a:sym typeface="Lato"/>
            </a:endParaRPr>
          </a:p>
          <a:p>
            <a:pPr>
              <a:buClr>
                <a:srgbClr val="008000"/>
              </a:buClr>
            </a:pPr>
            <a:endParaRPr sz="4000" b="1" kern="0">
              <a:solidFill>
                <a:srgbClr val="249910"/>
              </a:solidFill>
              <a:latin typeface="Lato"/>
              <a:ea typeface="Lato"/>
              <a:cs typeface="Lato"/>
              <a:sym typeface="Lato"/>
            </a:endParaRPr>
          </a:p>
          <a:p>
            <a:pPr>
              <a:buClr>
                <a:srgbClr val="008000"/>
              </a:buClr>
            </a:pPr>
            <a:r>
              <a:rPr lang="en" sz="4000" b="1" kern="0">
                <a:solidFill>
                  <a:srgbClr val="249910"/>
                </a:solidFill>
                <a:latin typeface="Lato"/>
                <a:ea typeface="Lato"/>
                <a:cs typeface="Lato"/>
                <a:sym typeface="Lato"/>
              </a:rPr>
              <a:t>Social Sharing </a:t>
            </a:r>
            <a:endParaRPr sz="1400" kern="0">
              <a:solidFill>
                <a:srgbClr val="249910"/>
              </a:solidFill>
              <a:latin typeface="Lato"/>
              <a:ea typeface="Lato"/>
              <a:cs typeface="Lato"/>
              <a:sym typeface="Lato"/>
            </a:endParaRPr>
          </a:p>
        </p:txBody>
      </p:sp>
      <p:pic>
        <p:nvPicPr>
          <p:cNvPr id="1246" name="Google Shape;1246;p200"/>
          <p:cNvPicPr preferRelativeResize="0"/>
          <p:nvPr/>
        </p:nvPicPr>
        <p:blipFill>
          <a:blip r:embed="rId3">
            <a:alphaModFix/>
          </a:blip>
          <a:stretch>
            <a:fillRect/>
          </a:stretch>
        </p:blipFill>
        <p:spPr>
          <a:xfrm>
            <a:off x="6036880" y="857251"/>
            <a:ext cx="3107118" cy="4652103"/>
          </a:xfrm>
          <a:prstGeom prst="rect">
            <a:avLst/>
          </a:prstGeom>
          <a:noFill/>
          <a:ln>
            <a:noFill/>
          </a:ln>
        </p:spPr>
      </p:pic>
      <p:pic>
        <p:nvPicPr>
          <p:cNvPr id="1247" name="Google Shape;1247;p200"/>
          <p:cNvPicPr preferRelativeResize="0"/>
          <p:nvPr/>
        </p:nvPicPr>
        <p:blipFill rotWithShape="1">
          <a:blip r:embed="rId4">
            <a:alphaModFix/>
          </a:blip>
          <a:srcRect l="16352"/>
          <a:stretch/>
        </p:blipFill>
        <p:spPr>
          <a:xfrm>
            <a:off x="2925226" y="2927176"/>
            <a:ext cx="3111649" cy="2582175"/>
          </a:xfrm>
          <a:prstGeom prst="rect">
            <a:avLst/>
          </a:prstGeom>
          <a:noFill/>
          <a:ln>
            <a:noFill/>
          </a:ln>
        </p:spPr>
      </p:pic>
      <p:pic>
        <p:nvPicPr>
          <p:cNvPr id="1248" name="Google Shape;1248;p200"/>
          <p:cNvPicPr preferRelativeResize="0"/>
          <p:nvPr/>
        </p:nvPicPr>
        <p:blipFill>
          <a:blip r:embed="rId5">
            <a:alphaModFix/>
          </a:blip>
          <a:stretch>
            <a:fillRect/>
          </a:stretch>
        </p:blipFill>
        <p:spPr>
          <a:xfrm>
            <a:off x="2912763" y="857252"/>
            <a:ext cx="3111652" cy="20699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201"/>
          <p:cNvSpPr txBox="1">
            <a:spLocks noGrp="1"/>
          </p:cNvSpPr>
          <p:nvPr>
            <p:ph type="title"/>
          </p:nvPr>
        </p:nvSpPr>
        <p:spPr>
          <a:xfrm>
            <a:off x="387300" y="3374729"/>
            <a:ext cx="3709800" cy="2352600"/>
          </a:xfrm>
          <a:prstGeom prst="rect">
            <a:avLst/>
          </a:prstGeom>
          <a:solidFill>
            <a:srgbClr val="30A448"/>
          </a:solidFill>
          <a:ln>
            <a:noFill/>
          </a:ln>
        </p:spPr>
        <p:txBody>
          <a:bodyPr spcFirstLastPara="1" wrap="square" lIns="0" tIns="0" rIns="0" bIns="0" anchor="t" anchorCtr="0">
            <a:noAutofit/>
          </a:bodyPr>
          <a:lstStyle/>
          <a:p>
            <a:pPr>
              <a:lnSpc>
                <a:spcPct val="106666"/>
              </a:lnSpc>
            </a:pPr>
            <a:r>
              <a:rPr lang="en" sz="4800">
                <a:latin typeface="Lato"/>
                <a:ea typeface="Lato"/>
                <a:cs typeface="Lato"/>
                <a:sym typeface="Lato"/>
              </a:rPr>
              <a:t>Social Media </a:t>
            </a:r>
            <a:br>
              <a:rPr lang="en" sz="4800">
                <a:latin typeface="Lato"/>
                <a:ea typeface="Lato"/>
                <a:cs typeface="Lato"/>
                <a:sym typeface="Lato"/>
              </a:rPr>
            </a:br>
            <a:r>
              <a:rPr lang="en" sz="4800">
                <a:latin typeface="Lato"/>
                <a:ea typeface="Lato"/>
                <a:cs typeface="Lato"/>
                <a:sym typeface="Lato"/>
              </a:rPr>
              <a:t>and Family       Values</a:t>
            </a:r>
            <a:endParaRPr sz="4800">
              <a:latin typeface="Lato"/>
              <a:ea typeface="Lato"/>
              <a:cs typeface="Lato"/>
              <a:sym typeface="Lato"/>
            </a:endParaRPr>
          </a:p>
        </p:txBody>
      </p:sp>
      <p:grpSp>
        <p:nvGrpSpPr>
          <p:cNvPr id="1254" name="Google Shape;1254;p201"/>
          <p:cNvGrpSpPr/>
          <p:nvPr/>
        </p:nvGrpSpPr>
        <p:grpSpPr>
          <a:xfrm>
            <a:off x="5724695" y="883276"/>
            <a:ext cx="1856192" cy="1667980"/>
            <a:chOff x="49616" y="-92723"/>
            <a:chExt cx="1498500" cy="1498500"/>
          </a:xfrm>
        </p:grpSpPr>
        <p:sp>
          <p:nvSpPr>
            <p:cNvPr id="1255" name="Google Shape;1255;p201"/>
            <p:cNvSpPr/>
            <p:nvPr/>
          </p:nvSpPr>
          <p:spPr>
            <a:xfrm>
              <a:off x="49616" y="-92723"/>
              <a:ext cx="1498500" cy="1498500"/>
            </a:xfrm>
            <a:prstGeom prst="ellipse">
              <a:avLst/>
            </a:prstGeom>
            <a:solidFill>
              <a:srgbClr val="FF0000"/>
            </a:solidFill>
            <a:ln>
              <a:noFill/>
            </a:ln>
          </p:spPr>
          <p:txBody>
            <a:bodyPr spcFirstLastPara="1" wrap="square" lIns="45700" tIns="45700" rIns="45700" bIns="45700" anchor="ctr" anchorCtr="0">
              <a:noAutofit/>
            </a:bodyPr>
            <a:lstStyle/>
            <a:p>
              <a:pPr algn="ctr">
                <a:buClr>
                  <a:srgbClr val="000000"/>
                </a:buClr>
              </a:pPr>
              <a:endParaRPr sz="1400" kern="0">
                <a:solidFill>
                  <a:srgbClr val="000000"/>
                </a:solidFill>
                <a:latin typeface="Arial"/>
                <a:ea typeface="Arial"/>
                <a:cs typeface="Arial"/>
                <a:sym typeface="Arial"/>
              </a:endParaRPr>
            </a:p>
          </p:txBody>
        </p:sp>
        <p:sp>
          <p:nvSpPr>
            <p:cNvPr id="1256" name="Google Shape;1256;p201"/>
            <p:cNvSpPr/>
            <p:nvPr/>
          </p:nvSpPr>
          <p:spPr>
            <a:xfrm>
              <a:off x="172167" y="182970"/>
              <a:ext cx="1291800" cy="947100"/>
            </a:xfrm>
            <a:prstGeom prst="rect">
              <a:avLst/>
            </a:prstGeom>
            <a:noFill/>
            <a:ln>
              <a:noFill/>
            </a:ln>
          </p:spPr>
          <p:txBody>
            <a:bodyPr spcFirstLastPara="1" wrap="square" lIns="0" tIns="0" rIns="0" bIns="0" anchor="ctr" anchorCtr="0">
              <a:noAutofit/>
            </a:bodyPr>
            <a:lstStyle/>
            <a:p>
              <a:pPr algn="ctr">
                <a:buClr>
                  <a:srgbClr val="FFFFFF"/>
                </a:buClr>
              </a:pPr>
              <a:r>
                <a:rPr lang="en" sz="2400" b="1" kern="0">
                  <a:solidFill>
                    <a:srgbClr val="FFFFFF"/>
                  </a:solidFill>
                  <a:latin typeface="Lato"/>
                  <a:ea typeface="Lato"/>
                  <a:cs typeface="Lato"/>
                  <a:sym typeface="Lato"/>
                </a:rPr>
                <a:t>Posts we never share on social</a:t>
              </a:r>
              <a:endParaRPr sz="2400" kern="0">
                <a:solidFill>
                  <a:srgbClr val="000000"/>
                </a:solidFill>
                <a:latin typeface="Lato"/>
                <a:ea typeface="Lato"/>
                <a:cs typeface="Lato"/>
                <a:sym typeface="Lato"/>
              </a:endParaRPr>
            </a:p>
          </p:txBody>
        </p:sp>
      </p:grpSp>
      <p:grpSp>
        <p:nvGrpSpPr>
          <p:cNvPr id="1257" name="Google Shape;1257;p201"/>
          <p:cNvGrpSpPr/>
          <p:nvPr/>
        </p:nvGrpSpPr>
        <p:grpSpPr>
          <a:xfrm>
            <a:off x="5707353" y="4285269"/>
            <a:ext cx="1804115" cy="1715468"/>
            <a:chOff x="131623" y="93287"/>
            <a:chExt cx="1254600" cy="1405200"/>
          </a:xfrm>
        </p:grpSpPr>
        <p:sp>
          <p:nvSpPr>
            <p:cNvPr id="1258" name="Google Shape;1258;p201"/>
            <p:cNvSpPr/>
            <p:nvPr/>
          </p:nvSpPr>
          <p:spPr>
            <a:xfrm>
              <a:off x="131623" y="93287"/>
              <a:ext cx="1254600" cy="1405200"/>
            </a:xfrm>
            <a:prstGeom prst="ellipse">
              <a:avLst/>
            </a:prstGeom>
            <a:solidFill>
              <a:srgbClr val="13C218"/>
            </a:solidFill>
            <a:ln>
              <a:noFill/>
            </a:ln>
          </p:spPr>
          <p:txBody>
            <a:bodyPr spcFirstLastPara="1" wrap="square" lIns="45700" tIns="45700" rIns="45700" bIns="45700" anchor="ctr" anchorCtr="0">
              <a:noAutofit/>
            </a:bodyPr>
            <a:lstStyle/>
            <a:p>
              <a:pPr algn="ctr">
                <a:buClr>
                  <a:srgbClr val="000000"/>
                </a:buClr>
              </a:pPr>
              <a:endParaRPr sz="1400" kern="0">
                <a:solidFill>
                  <a:srgbClr val="000000"/>
                </a:solidFill>
                <a:latin typeface="Arial"/>
                <a:ea typeface="Arial"/>
                <a:cs typeface="Arial"/>
                <a:sym typeface="Arial"/>
              </a:endParaRPr>
            </a:p>
          </p:txBody>
        </p:sp>
        <p:sp>
          <p:nvSpPr>
            <p:cNvPr id="1259" name="Google Shape;1259;p201"/>
            <p:cNvSpPr/>
            <p:nvPr/>
          </p:nvSpPr>
          <p:spPr>
            <a:xfrm>
              <a:off x="229122" y="322338"/>
              <a:ext cx="1059600" cy="947100"/>
            </a:xfrm>
            <a:prstGeom prst="rect">
              <a:avLst/>
            </a:prstGeom>
            <a:noFill/>
            <a:ln>
              <a:noFill/>
            </a:ln>
          </p:spPr>
          <p:txBody>
            <a:bodyPr spcFirstLastPara="1" wrap="square" lIns="0" tIns="0" rIns="0" bIns="0" anchor="ctr" anchorCtr="0">
              <a:noAutofit/>
            </a:bodyPr>
            <a:lstStyle/>
            <a:p>
              <a:pPr algn="ctr">
                <a:buClr>
                  <a:srgbClr val="FFFFFF"/>
                </a:buClr>
              </a:pPr>
              <a:r>
                <a:rPr lang="en" sz="2400" b="1" kern="0">
                  <a:solidFill>
                    <a:srgbClr val="FFFFFF"/>
                  </a:solidFill>
                  <a:latin typeface="Lato"/>
                  <a:ea typeface="Lato"/>
                  <a:cs typeface="Lato"/>
                  <a:sym typeface="Lato"/>
                </a:rPr>
                <a:t>Posts that are ok to share</a:t>
              </a:r>
              <a:endParaRPr sz="2400" kern="0">
                <a:solidFill>
                  <a:srgbClr val="000000"/>
                </a:solidFill>
                <a:latin typeface="Lato"/>
                <a:ea typeface="Lato"/>
                <a:cs typeface="Lato"/>
                <a:sym typeface="Lato"/>
              </a:endParaRPr>
            </a:p>
          </p:txBody>
        </p:sp>
      </p:grpSp>
      <p:grpSp>
        <p:nvGrpSpPr>
          <p:cNvPr id="1260" name="Google Shape;1260;p201"/>
          <p:cNvGrpSpPr/>
          <p:nvPr/>
        </p:nvGrpSpPr>
        <p:grpSpPr>
          <a:xfrm>
            <a:off x="5707341" y="2567293"/>
            <a:ext cx="1890854" cy="1723425"/>
            <a:chOff x="-5" y="-4"/>
            <a:chExt cx="1656900" cy="1498500"/>
          </a:xfrm>
        </p:grpSpPr>
        <p:sp>
          <p:nvSpPr>
            <p:cNvPr id="1261" name="Google Shape;1261;p201"/>
            <p:cNvSpPr/>
            <p:nvPr/>
          </p:nvSpPr>
          <p:spPr>
            <a:xfrm>
              <a:off x="-5" y="-4"/>
              <a:ext cx="1656900" cy="1498500"/>
            </a:xfrm>
            <a:prstGeom prst="ellipse">
              <a:avLst/>
            </a:prstGeom>
            <a:solidFill>
              <a:srgbClr val="F0C41E"/>
            </a:solidFill>
            <a:ln>
              <a:noFill/>
            </a:ln>
          </p:spPr>
          <p:txBody>
            <a:bodyPr spcFirstLastPara="1" wrap="square" lIns="45700" tIns="45700" rIns="45700" bIns="45700" anchor="ctr" anchorCtr="0">
              <a:noAutofit/>
            </a:bodyPr>
            <a:lstStyle/>
            <a:p>
              <a:pPr algn="ctr">
                <a:buClr>
                  <a:srgbClr val="000000"/>
                </a:buClr>
              </a:pPr>
              <a:endParaRPr sz="1400" kern="0">
                <a:solidFill>
                  <a:srgbClr val="000000"/>
                </a:solidFill>
                <a:latin typeface="Arial"/>
                <a:ea typeface="Arial"/>
                <a:cs typeface="Arial"/>
                <a:sym typeface="Arial"/>
              </a:endParaRPr>
            </a:p>
          </p:txBody>
        </p:sp>
        <p:sp>
          <p:nvSpPr>
            <p:cNvPr id="1262" name="Google Shape;1262;p201"/>
            <p:cNvSpPr/>
            <p:nvPr/>
          </p:nvSpPr>
          <p:spPr>
            <a:xfrm>
              <a:off x="79809" y="266360"/>
              <a:ext cx="1497300" cy="947100"/>
            </a:xfrm>
            <a:prstGeom prst="rect">
              <a:avLst/>
            </a:prstGeom>
            <a:noFill/>
            <a:ln>
              <a:noFill/>
            </a:ln>
          </p:spPr>
          <p:txBody>
            <a:bodyPr spcFirstLastPara="1" wrap="square" lIns="0" tIns="0" rIns="0" bIns="0" anchor="ctr" anchorCtr="0">
              <a:noAutofit/>
            </a:bodyPr>
            <a:lstStyle/>
            <a:p>
              <a:pPr algn="ctr">
                <a:buClr>
                  <a:srgbClr val="FFFFFF"/>
                </a:buClr>
              </a:pPr>
              <a:r>
                <a:rPr lang="en" sz="2400" b="1" kern="0">
                  <a:solidFill>
                    <a:srgbClr val="FFFFFF"/>
                  </a:solidFill>
                  <a:latin typeface="Lato"/>
                  <a:ea typeface="Lato"/>
                  <a:cs typeface="Lato"/>
                  <a:sym typeface="Lato"/>
                </a:rPr>
                <a:t>Posts we need to ask permission</a:t>
              </a:r>
              <a:endParaRPr sz="2400" kern="0">
                <a:solidFill>
                  <a:srgbClr val="000000"/>
                </a:solidFill>
                <a:latin typeface="Lato"/>
                <a:ea typeface="Lato"/>
                <a:cs typeface="Lato"/>
                <a:sym typeface="Lato"/>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4"/>
                                        </p:tgtEl>
                                        <p:attrNameLst>
                                          <p:attrName>style.visibility</p:attrName>
                                        </p:attrNameLst>
                                      </p:cBhvr>
                                      <p:to>
                                        <p:strVal val="visible"/>
                                      </p:to>
                                    </p:set>
                                    <p:animEffect transition="in" filter="fade">
                                      <p:cBhvr>
                                        <p:cTn id="7" dur="1000"/>
                                        <p:tgtEl>
                                          <p:spTgt spid="12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0"/>
                                        </p:tgtEl>
                                        <p:attrNameLst>
                                          <p:attrName>style.visibility</p:attrName>
                                        </p:attrNameLst>
                                      </p:cBhvr>
                                      <p:to>
                                        <p:strVal val="visible"/>
                                      </p:to>
                                    </p:set>
                                    <p:animEffect transition="in" filter="fade">
                                      <p:cBhvr>
                                        <p:cTn id="12" dur="1000"/>
                                        <p:tgtEl>
                                          <p:spTgt spid="12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7"/>
                                        </p:tgtEl>
                                        <p:attrNameLst>
                                          <p:attrName>style.visibility</p:attrName>
                                        </p:attrNameLst>
                                      </p:cBhvr>
                                      <p:to>
                                        <p:strVal val="visible"/>
                                      </p:to>
                                    </p:set>
                                    <p:animEffect transition="in" filter="fade">
                                      <p:cBhvr>
                                        <p:cTn id="17" dur="1000"/>
                                        <p:tgtEl>
                                          <p:spTgt spid="1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202"/>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76</a:t>
            </a:fld>
            <a:endParaRPr kern="0"/>
          </a:p>
        </p:txBody>
      </p:sp>
      <p:sp>
        <p:nvSpPr>
          <p:cNvPr id="1269" name="Google Shape;1269;p202"/>
          <p:cNvSpPr txBox="1"/>
          <p:nvPr/>
        </p:nvSpPr>
        <p:spPr>
          <a:xfrm>
            <a:off x="464675" y="1370425"/>
            <a:ext cx="3825300" cy="1005000"/>
          </a:xfrm>
          <a:prstGeom prst="rect">
            <a:avLst/>
          </a:prstGeom>
          <a:noFill/>
          <a:ln>
            <a:noFill/>
          </a:ln>
        </p:spPr>
        <p:txBody>
          <a:bodyPr spcFirstLastPara="1" wrap="square" lIns="91425" tIns="91425" rIns="91425" bIns="91425" anchor="t" anchorCtr="0">
            <a:noAutofit/>
          </a:bodyPr>
          <a:lstStyle/>
          <a:p>
            <a:pPr>
              <a:buClr>
                <a:srgbClr val="000000"/>
              </a:buClr>
            </a:pPr>
            <a:r>
              <a:rPr lang="en" sz="3600" b="1" kern="0">
                <a:solidFill>
                  <a:srgbClr val="535353"/>
                </a:solidFill>
                <a:latin typeface="Lato"/>
                <a:ea typeface="Lato"/>
                <a:cs typeface="Lato"/>
                <a:sym typeface="Lato"/>
              </a:rPr>
              <a:t>Privacy Settings</a:t>
            </a:r>
            <a:endParaRPr sz="3600" b="1" kern="0">
              <a:solidFill>
                <a:srgbClr val="535353"/>
              </a:solidFill>
              <a:latin typeface="Lato"/>
              <a:ea typeface="Lato"/>
              <a:cs typeface="Lato"/>
              <a:sym typeface="Lato"/>
            </a:endParaRPr>
          </a:p>
        </p:txBody>
      </p:sp>
      <p:pic>
        <p:nvPicPr>
          <p:cNvPr id="1270" name="Google Shape;1270;p202"/>
          <p:cNvPicPr preferRelativeResize="0"/>
          <p:nvPr/>
        </p:nvPicPr>
        <p:blipFill rotWithShape="1">
          <a:blip r:embed="rId3">
            <a:alphaModFix/>
          </a:blip>
          <a:srcRect b="13778"/>
          <a:stretch/>
        </p:blipFill>
        <p:spPr>
          <a:xfrm>
            <a:off x="5482825" y="1057275"/>
            <a:ext cx="2775300" cy="4455000"/>
          </a:xfrm>
          <a:prstGeom prst="rect">
            <a:avLst/>
          </a:prstGeom>
          <a:noFill/>
          <a:ln>
            <a:noFill/>
          </a:ln>
        </p:spPr>
      </p:pic>
      <p:pic>
        <p:nvPicPr>
          <p:cNvPr id="1271" name="Google Shape;1271;p202" descr="Screen Shot 2016-10-20 at 8.37.15 AM.png"/>
          <p:cNvPicPr preferRelativeResize="0"/>
          <p:nvPr/>
        </p:nvPicPr>
        <p:blipFill rotWithShape="1">
          <a:blip r:embed="rId4">
            <a:alphaModFix/>
          </a:blip>
          <a:srcRect b="7655"/>
          <a:stretch/>
        </p:blipFill>
        <p:spPr>
          <a:xfrm>
            <a:off x="5647665" y="1649980"/>
            <a:ext cx="2445900" cy="3862500"/>
          </a:xfrm>
          <a:prstGeom prst="rect">
            <a:avLst/>
          </a:prstGeom>
          <a:noFill/>
          <a:ln>
            <a:noFill/>
          </a:ln>
        </p:spPr>
      </p:pic>
      <p:pic>
        <p:nvPicPr>
          <p:cNvPr id="1272" name="Google Shape;1272;p202"/>
          <p:cNvPicPr preferRelativeResize="0"/>
          <p:nvPr/>
        </p:nvPicPr>
        <p:blipFill rotWithShape="1">
          <a:blip r:embed="rId5">
            <a:alphaModFix/>
          </a:blip>
          <a:srcRect/>
          <a:stretch/>
        </p:blipFill>
        <p:spPr>
          <a:xfrm>
            <a:off x="613400" y="2935250"/>
            <a:ext cx="3977700" cy="1233000"/>
          </a:xfrm>
          <a:prstGeom prst="rect">
            <a:avLst/>
          </a:prstGeom>
          <a:noFill/>
          <a:ln>
            <a:noFill/>
          </a:ln>
        </p:spPr>
      </p:pic>
      <p:sp>
        <p:nvSpPr>
          <p:cNvPr id="1273" name="Google Shape;1273;p202"/>
          <p:cNvSpPr/>
          <p:nvPr/>
        </p:nvSpPr>
        <p:spPr>
          <a:xfrm>
            <a:off x="5341675" y="4743450"/>
            <a:ext cx="3057600" cy="353100"/>
          </a:xfrm>
          <a:prstGeom prst="roundRect">
            <a:avLst>
              <a:gd name="adj" fmla="val 16667"/>
            </a:avLst>
          </a:prstGeom>
          <a:solidFill>
            <a:srgbClr val="B9D240">
              <a:alpha val="12549"/>
            </a:srgbClr>
          </a:solidFill>
          <a:ln w="38100" cap="flat" cmpd="sng">
            <a:solidFill>
              <a:srgbClr val="B9D2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203"/>
          <p:cNvSpPr txBox="1">
            <a:spLocks noGrp="1"/>
          </p:cNvSpPr>
          <p:nvPr>
            <p:ph type="title"/>
          </p:nvPr>
        </p:nvSpPr>
        <p:spPr>
          <a:xfrm>
            <a:off x="0" y="1518275"/>
            <a:ext cx="9144000" cy="422400"/>
          </a:xfrm>
          <a:prstGeom prst="rect">
            <a:avLst/>
          </a:prstGeom>
          <a:noFill/>
          <a:ln>
            <a:noFill/>
          </a:ln>
        </p:spPr>
        <p:txBody>
          <a:bodyPr spcFirstLastPara="1" wrap="square" lIns="91425" tIns="45700" rIns="91425" bIns="45700" anchor="t" anchorCtr="0">
            <a:noAutofit/>
          </a:bodyPr>
          <a:lstStyle/>
          <a:p>
            <a:pPr algn="ctr">
              <a:buClr>
                <a:schemeClr val="dk1"/>
              </a:buClr>
              <a:buSzPts val="2400"/>
            </a:pPr>
            <a:r>
              <a:rPr lang="en" sz="3000" b="1">
                <a:solidFill>
                  <a:schemeClr val="lt1"/>
                </a:solidFill>
                <a:latin typeface="Lato"/>
                <a:ea typeface="Lato"/>
                <a:cs typeface="Lato"/>
                <a:sym typeface="Lato"/>
              </a:rPr>
              <a:t>Social Media Red Flags</a:t>
            </a:r>
            <a:endParaRPr sz="3000"/>
          </a:p>
        </p:txBody>
      </p:sp>
      <p:sp>
        <p:nvSpPr>
          <p:cNvPr id="1280" name="Google Shape;1280;p203"/>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77</a:t>
            </a:fld>
            <a:endParaRPr kern="0"/>
          </a:p>
        </p:txBody>
      </p:sp>
      <p:sp>
        <p:nvSpPr>
          <p:cNvPr id="1281" name="Google Shape;1281;p203"/>
          <p:cNvSpPr txBox="1"/>
          <p:nvPr/>
        </p:nvSpPr>
        <p:spPr>
          <a:xfrm>
            <a:off x="1188625" y="2483425"/>
            <a:ext cx="3393000" cy="2506800"/>
          </a:xfrm>
          <a:prstGeom prst="rect">
            <a:avLst/>
          </a:prstGeom>
          <a:noFill/>
          <a:ln>
            <a:noFill/>
          </a:ln>
        </p:spPr>
        <p:txBody>
          <a:bodyPr spcFirstLastPara="1" wrap="square" lIns="91425" tIns="91425" rIns="91425" bIns="91425" anchor="t" anchorCtr="0">
            <a:noAutofit/>
          </a:bodyPr>
          <a:lstStyle/>
          <a:p>
            <a:pPr>
              <a:lnSpc>
                <a:spcPct val="200000"/>
              </a:lnSpc>
              <a:buClr>
                <a:srgbClr val="000000"/>
              </a:buClr>
            </a:pPr>
            <a:r>
              <a:rPr lang="en" kern="0">
                <a:solidFill>
                  <a:srgbClr val="000000"/>
                </a:solidFill>
                <a:latin typeface="Lato"/>
                <a:ea typeface="Lato"/>
                <a:cs typeface="Lato"/>
                <a:sym typeface="Lato"/>
              </a:rPr>
              <a:t>Age-inappropriate content</a:t>
            </a:r>
            <a:endParaRPr kern="0">
              <a:solidFill>
                <a:srgbClr val="000000"/>
              </a:solidFill>
              <a:latin typeface="Lato"/>
              <a:ea typeface="Lato"/>
              <a:cs typeface="Lato"/>
              <a:sym typeface="Lato"/>
            </a:endParaRPr>
          </a:p>
          <a:p>
            <a:pPr>
              <a:lnSpc>
                <a:spcPct val="200000"/>
              </a:lnSpc>
              <a:buClr>
                <a:srgbClr val="000000"/>
              </a:buClr>
            </a:pPr>
            <a:r>
              <a:rPr lang="en" kern="0">
                <a:solidFill>
                  <a:srgbClr val="000000"/>
                </a:solidFill>
                <a:latin typeface="Lato"/>
                <a:ea typeface="Lato"/>
                <a:cs typeface="Lato"/>
                <a:sym typeface="Lato"/>
              </a:rPr>
              <a:t>Public default settings</a:t>
            </a:r>
            <a:endParaRPr kern="0">
              <a:solidFill>
                <a:srgbClr val="000000"/>
              </a:solidFill>
              <a:latin typeface="Lato"/>
              <a:ea typeface="Lato"/>
              <a:cs typeface="Lato"/>
              <a:sym typeface="Lato"/>
            </a:endParaRPr>
          </a:p>
          <a:p>
            <a:pPr>
              <a:lnSpc>
                <a:spcPct val="200000"/>
              </a:lnSpc>
              <a:buClr>
                <a:srgbClr val="000000"/>
              </a:buClr>
            </a:pPr>
            <a:r>
              <a:rPr lang="en" kern="0">
                <a:solidFill>
                  <a:srgbClr val="000000"/>
                </a:solidFill>
                <a:latin typeface="Lato"/>
                <a:ea typeface="Lato"/>
                <a:cs typeface="Lato"/>
                <a:sym typeface="Lato"/>
              </a:rPr>
              <a:t>Location tracking and sharing</a:t>
            </a:r>
            <a:endParaRPr kern="0">
              <a:solidFill>
                <a:srgbClr val="000000"/>
              </a:solidFill>
              <a:latin typeface="Lato"/>
              <a:ea typeface="Lato"/>
              <a:cs typeface="Lato"/>
              <a:sym typeface="Lato"/>
            </a:endParaRPr>
          </a:p>
          <a:p>
            <a:pPr>
              <a:lnSpc>
                <a:spcPct val="200000"/>
              </a:lnSpc>
              <a:buClr>
                <a:srgbClr val="000000"/>
              </a:buClr>
            </a:pPr>
            <a:r>
              <a:rPr lang="en" kern="0">
                <a:solidFill>
                  <a:srgbClr val="000000"/>
                </a:solidFill>
                <a:latin typeface="Lato"/>
                <a:ea typeface="Lato"/>
                <a:cs typeface="Lato"/>
                <a:sym typeface="Lato"/>
              </a:rPr>
              <a:t>Real-time video streaming</a:t>
            </a:r>
            <a:endParaRPr kern="0">
              <a:solidFill>
                <a:srgbClr val="000000"/>
              </a:solidFill>
              <a:latin typeface="Lato"/>
              <a:ea typeface="Lato"/>
              <a:cs typeface="Lato"/>
              <a:sym typeface="Lato"/>
            </a:endParaRPr>
          </a:p>
          <a:p>
            <a:pPr>
              <a:lnSpc>
                <a:spcPct val="200000"/>
              </a:lnSpc>
              <a:buClr>
                <a:srgbClr val="000000"/>
              </a:buClr>
            </a:pPr>
            <a:r>
              <a:rPr lang="en" kern="0">
                <a:solidFill>
                  <a:srgbClr val="000000"/>
                </a:solidFill>
                <a:latin typeface="Lato"/>
                <a:ea typeface="Lato"/>
                <a:cs typeface="Lato"/>
                <a:sym typeface="Lato"/>
              </a:rPr>
              <a:t>Cyberbullying/negative culture</a:t>
            </a:r>
            <a:endParaRPr sz="1400" kern="0">
              <a:solidFill>
                <a:srgbClr val="000000"/>
              </a:solidFill>
              <a:latin typeface="Arial"/>
              <a:cs typeface="Arial"/>
              <a:sym typeface="Arial"/>
            </a:endParaRPr>
          </a:p>
        </p:txBody>
      </p:sp>
      <p:sp>
        <p:nvSpPr>
          <p:cNvPr id="1282" name="Google Shape;1282;p203"/>
          <p:cNvSpPr txBox="1"/>
          <p:nvPr/>
        </p:nvSpPr>
        <p:spPr>
          <a:xfrm>
            <a:off x="5394675" y="2483425"/>
            <a:ext cx="3879000" cy="2506800"/>
          </a:xfrm>
          <a:prstGeom prst="rect">
            <a:avLst/>
          </a:prstGeom>
          <a:noFill/>
          <a:ln>
            <a:noFill/>
          </a:ln>
        </p:spPr>
        <p:txBody>
          <a:bodyPr spcFirstLastPara="1" wrap="square" lIns="91425" tIns="91425" rIns="91425" bIns="91425" anchor="t" anchorCtr="0">
            <a:noAutofit/>
          </a:bodyPr>
          <a:lstStyle/>
          <a:p>
            <a:pPr>
              <a:lnSpc>
                <a:spcPct val="200000"/>
              </a:lnSpc>
              <a:buClr>
                <a:srgbClr val="000000"/>
              </a:buClr>
            </a:pPr>
            <a:r>
              <a:rPr lang="en" kern="0">
                <a:solidFill>
                  <a:srgbClr val="000000"/>
                </a:solidFill>
                <a:latin typeface="Lato"/>
                <a:ea typeface="Lato"/>
                <a:cs typeface="Lato"/>
                <a:sym typeface="Lato"/>
              </a:rPr>
              <a:t>Ads and in-app purchases</a:t>
            </a:r>
            <a:endParaRPr kern="0">
              <a:solidFill>
                <a:srgbClr val="000000"/>
              </a:solidFill>
              <a:latin typeface="Lato"/>
              <a:ea typeface="Lato"/>
              <a:cs typeface="Lato"/>
              <a:sym typeface="Lato"/>
            </a:endParaRPr>
          </a:p>
          <a:p>
            <a:pPr>
              <a:lnSpc>
                <a:spcPct val="200000"/>
              </a:lnSpc>
              <a:buClr>
                <a:srgbClr val="000000"/>
              </a:buClr>
            </a:pPr>
            <a:r>
              <a:rPr lang="en" kern="0">
                <a:solidFill>
                  <a:srgbClr val="000000"/>
                </a:solidFill>
                <a:latin typeface="Lato"/>
                <a:ea typeface="Lato"/>
                <a:cs typeface="Lato"/>
                <a:sym typeface="Lato"/>
              </a:rPr>
              <a:t>“Temporary” pics and videos</a:t>
            </a:r>
            <a:endParaRPr kern="0">
              <a:solidFill>
                <a:srgbClr val="000000"/>
              </a:solidFill>
              <a:latin typeface="Lato"/>
              <a:ea typeface="Lato"/>
              <a:cs typeface="Lato"/>
              <a:sym typeface="Lato"/>
            </a:endParaRPr>
          </a:p>
          <a:p>
            <a:pPr>
              <a:lnSpc>
                <a:spcPct val="200000"/>
              </a:lnSpc>
              <a:buClr>
                <a:srgbClr val="000000"/>
              </a:buClr>
            </a:pPr>
            <a:r>
              <a:rPr lang="en" kern="0">
                <a:solidFill>
                  <a:srgbClr val="000000"/>
                </a:solidFill>
                <a:latin typeface="Lato"/>
                <a:ea typeface="Lato"/>
                <a:cs typeface="Lato"/>
                <a:sym typeface="Lato"/>
              </a:rPr>
              <a:t>Subpar reporting tools</a:t>
            </a:r>
            <a:endParaRPr kern="0">
              <a:solidFill>
                <a:srgbClr val="000000"/>
              </a:solidFill>
              <a:latin typeface="Lato"/>
              <a:ea typeface="Lato"/>
              <a:cs typeface="Lato"/>
              <a:sym typeface="Lato"/>
            </a:endParaRPr>
          </a:p>
          <a:p>
            <a:pPr>
              <a:lnSpc>
                <a:spcPct val="200000"/>
              </a:lnSpc>
              <a:buClr>
                <a:srgbClr val="000000"/>
              </a:buClr>
            </a:pPr>
            <a:r>
              <a:rPr lang="en" kern="0">
                <a:solidFill>
                  <a:srgbClr val="000000"/>
                </a:solidFill>
                <a:latin typeface="Lato"/>
                <a:ea typeface="Lato"/>
                <a:cs typeface="Lato"/>
                <a:sym typeface="Lato"/>
              </a:rPr>
              <a:t>Anonymity</a:t>
            </a:r>
            <a:endParaRPr kern="0">
              <a:solidFill>
                <a:srgbClr val="000000"/>
              </a:solidFill>
              <a:latin typeface="Lato"/>
              <a:ea typeface="Lato"/>
              <a:cs typeface="Lato"/>
              <a:sym typeface="Lato"/>
            </a:endParaRPr>
          </a:p>
        </p:txBody>
      </p:sp>
      <p:sp>
        <p:nvSpPr>
          <p:cNvPr id="1283" name="Google Shape;1283;p203"/>
          <p:cNvSpPr/>
          <p:nvPr/>
        </p:nvSpPr>
        <p:spPr>
          <a:xfrm>
            <a:off x="885399" y="2640600"/>
            <a:ext cx="208800" cy="207600"/>
          </a:xfrm>
          <a:custGeom>
            <a:avLst/>
            <a:gdLst/>
            <a:ahLst/>
            <a:cxnLst/>
            <a:rect l="l" t="t" r="r" b="b"/>
            <a:pathLst>
              <a:path w="120000" h="120000" extrusionOk="0">
                <a:moveTo>
                  <a:pt x="113333" y="69577"/>
                </a:moveTo>
                <a:cubicBezTo>
                  <a:pt x="107566" y="67877"/>
                  <a:pt x="96972" y="65455"/>
                  <a:pt x="83333" y="65455"/>
                </a:cubicBezTo>
                <a:cubicBezTo>
                  <a:pt x="70138" y="65455"/>
                  <a:pt x="63966" y="67161"/>
                  <a:pt x="58522" y="68666"/>
                </a:cubicBezTo>
                <a:cubicBezTo>
                  <a:pt x="54172" y="69872"/>
                  <a:pt x="50422" y="70911"/>
                  <a:pt x="43333" y="70911"/>
                </a:cubicBezTo>
                <a:cubicBezTo>
                  <a:pt x="33872" y="70911"/>
                  <a:pt x="29266" y="69650"/>
                  <a:pt x="24388" y="68322"/>
                </a:cubicBezTo>
                <a:cubicBezTo>
                  <a:pt x="19800" y="67072"/>
                  <a:pt x="15050" y="65788"/>
                  <a:pt x="6666" y="65511"/>
                </a:cubicBezTo>
                <a:lnTo>
                  <a:pt x="6666" y="5511"/>
                </a:lnTo>
                <a:cubicBezTo>
                  <a:pt x="13950" y="5766"/>
                  <a:pt x="18011" y="6877"/>
                  <a:pt x="22277" y="8044"/>
                </a:cubicBezTo>
                <a:cubicBezTo>
                  <a:pt x="27450" y="9450"/>
                  <a:pt x="32794" y="10911"/>
                  <a:pt x="43333" y="10911"/>
                </a:cubicBezTo>
                <a:cubicBezTo>
                  <a:pt x="51516" y="10911"/>
                  <a:pt x="56161" y="9627"/>
                  <a:pt x="60655" y="8377"/>
                </a:cubicBezTo>
                <a:cubicBezTo>
                  <a:pt x="65855" y="6944"/>
                  <a:pt x="71238" y="5455"/>
                  <a:pt x="83333" y="5455"/>
                </a:cubicBezTo>
                <a:cubicBezTo>
                  <a:pt x="98116" y="5455"/>
                  <a:pt x="109155" y="8583"/>
                  <a:pt x="113333" y="9966"/>
                </a:cubicBezTo>
                <a:cubicBezTo>
                  <a:pt x="113333" y="9966"/>
                  <a:pt x="113333" y="69577"/>
                  <a:pt x="113333" y="69577"/>
                </a:cubicBezTo>
                <a:close/>
                <a:moveTo>
                  <a:pt x="119966" y="8183"/>
                </a:moveTo>
                <a:cubicBezTo>
                  <a:pt x="119966" y="7183"/>
                  <a:pt x="119322" y="6222"/>
                  <a:pt x="118155" y="5744"/>
                </a:cubicBezTo>
                <a:cubicBezTo>
                  <a:pt x="117583" y="5505"/>
                  <a:pt x="103883" y="0"/>
                  <a:pt x="83333" y="0"/>
                </a:cubicBezTo>
                <a:cubicBezTo>
                  <a:pt x="70138" y="0"/>
                  <a:pt x="63966" y="1711"/>
                  <a:pt x="58522" y="3216"/>
                </a:cubicBezTo>
                <a:cubicBezTo>
                  <a:pt x="54172" y="4416"/>
                  <a:pt x="50422" y="5455"/>
                  <a:pt x="43333" y="5455"/>
                </a:cubicBezTo>
                <a:cubicBezTo>
                  <a:pt x="33872" y="5455"/>
                  <a:pt x="29266" y="4200"/>
                  <a:pt x="24388" y="2866"/>
                </a:cubicBezTo>
                <a:cubicBezTo>
                  <a:pt x="19216" y="1461"/>
                  <a:pt x="13872" y="0"/>
                  <a:pt x="3333" y="0"/>
                </a:cubicBezTo>
                <a:cubicBezTo>
                  <a:pt x="1488" y="0"/>
                  <a:pt x="0" y="1222"/>
                  <a:pt x="0" y="2727"/>
                </a:cubicBezTo>
                <a:lnTo>
                  <a:pt x="0" y="117272"/>
                </a:lnTo>
                <a:cubicBezTo>
                  <a:pt x="0" y="118777"/>
                  <a:pt x="1488" y="120000"/>
                  <a:pt x="3333" y="120000"/>
                </a:cubicBezTo>
                <a:cubicBezTo>
                  <a:pt x="5177" y="120000"/>
                  <a:pt x="6666" y="118777"/>
                  <a:pt x="6666" y="117272"/>
                </a:cubicBezTo>
                <a:lnTo>
                  <a:pt x="6666" y="70966"/>
                </a:lnTo>
                <a:cubicBezTo>
                  <a:pt x="13950" y="71222"/>
                  <a:pt x="18011" y="72333"/>
                  <a:pt x="22277" y="73500"/>
                </a:cubicBezTo>
                <a:cubicBezTo>
                  <a:pt x="27450" y="74905"/>
                  <a:pt x="32794" y="76361"/>
                  <a:pt x="43333" y="76361"/>
                </a:cubicBezTo>
                <a:cubicBezTo>
                  <a:pt x="51516" y="76361"/>
                  <a:pt x="56161" y="75077"/>
                  <a:pt x="60655" y="73838"/>
                </a:cubicBezTo>
                <a:cubicBezTo>
                  <a:pt x="65855" y="72394"/>
                  <a:pt x="71238" y="70911"/>
                  <a:pt x="83333" y="70911"/>
                </a:cubicBezTo>
                <a:cubicBezTo>
                  <a:pt x="102222" y="70911"/>
                  <a:pt x="115050" y="76027"/>
                  <a:pt x="115183" y="76077"/>
                </a:cubicBezTo>
                <a:cubicBezTo>
                  <a:pt x="116827" y="76744"/>
                  <a:pt x="118827" y="76200"/>
                  <a:pt x="119650" y="74850"/>
                </a:cubicBezTo>
                <a:cubicBezTo>
                  <a:pt x="119888" y="74461"/>
                  <a:pt x="119966" y="74044"/>
                  <a:pt x="119966" y="73638"/>
                </a:cubicBezTo>
                <a:lnTo>
                  <a:pt x="120000" y="73638"/>
                </a:lnTo>
                <a:lnTo>
                  <a:pt x="120000" y="8183"/>
                </a:lnTo>
                <a:cubicBezTo>
                  <a:pt x="120000" y="8183"/>
                  <a:pt x="119966" y="8183"/>
                  <a:pt x="119966" y="8183"/>
                </a:cubicBezTo>
                <a:close/>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284" name="Google Shape;1284;p203"/>
          <p:cNvSpPr/>
          <p:nvPr/>
        </p:nvSpPr>
        <p:spPr>
          <a:xfrm>
            <a:off x="885399" y="3174900"/>
            <a:ext cx="208800" cy="207600"/>
          </a:xfrm>
          <a:custGeom>
            <a:avLst/>
            <a:gdLst/>
            <a:ahLst/>
            <a:cxnLst/>
            <a:rect l="l" t="t" r="r" b="b"/>
            <a:pathLst>
              <a:path w="120000" h="120000" extrusionOk="0">
                <a:moveTo>
                  <a:pt x="113333" y="69577"/>
                </a:moveTo>
                <a:cubicBezTo>
                  <a:pt x="107566" y="67877"/>
                  <a:pt x="96972" y="65455"/>
                  <a:pt x="83333" y="65455"/>
                </a:cubicBezTo>
                <a:cubicBezTo>
                  <a:pt x="70138" y="65455"/>
                  <a:pt x="63966" y="67161"/>
                  <a:pt x="58522" y="68666"/>
                </a:cubicBezTo>
                <a:cubicBezTo>
                  <a:pt x="54172" y="69872"/>
                  <a:pt x="50422" y="70911"/>
                  <a:pt x="43333" y="70911"/>
                </a:cubicBezTo>
                <a:cubicBezTo>
                  <a:pt x="33872" y="70911"/>
                  <a:pt x="29266" y="69650"/>
                  <a:pt x="24388" y="68322"/>
                </a:cubicBezTo>
                <a:cubicBezTo>
                  <a:pt x="19800" y="67072"/>
                  <a:pt x="15050" y="65788"/>
                  <a:pt x="6666" y="65511"/>
                </a:cubicBezTo>
                <a:lnTo>
                  <a:pt x="6666" y="5511"/>
                </a:lnTo>
                <a:cubicBezTo>
                  <a:pt x="13950" y="5766"/>
                  <a:pt x="18011" y="6877"/>
                  <a:pt x="22277" y="8044"/>
                </a:cubicBezTo>
                <a:cubicBezTo>
                  <a:pt x="27450" y="9450"/>
                  <a:pt x="32794" y="10911"/>
                  <a:pt x="43333" y="10911"/>
                </a:cubicBezTo>
                <a:cubicBezTo>
                  <a:pt x="51516" y="10911"/>
                  <a:pt x="56161" y="9627"/>
                  <a:pt x="60655" y="8377"/>
                </a:cubicBezTo>
                <a:cubicBezTo>
                  <a:pt x="65855" y="6944"/>
                  <a:pt x="71238" y="5455"/>
                  <a:pt x="83333" y="5455"/>
                </a:cubicBezTo>
                <a:cubicBezTo>
                  <a:pt x="98116" y="5455"/>
                  <a:pt x="109155" y="8583"/>
                  <a:pt x="113333" y="9966"/>
                </a:cubicBezTo>
                <a:cubicBezTo>
                  <a:pt x="113333" y="9966"/>
                  <a:pt x="113333" y="69577"/>
                  <a:pt x="113333" y="69577"/>
                </a:cubicBezTo>
                <a:close/>
                <a:moveTo>
                  <a:pt x="119966" y="8183"/>
                </a:moveTo>
                <a:cubicBezTo>
                  <a:pt x="119966" y="7183"/>
                  <a:pt x="119322" y="6222"/>
                  <a:pt x="118155" y="5744"/>
                </a:cubicBezTo>
                <a:cubicBezTo>
                  <a:pt x="117583" y="5505"/>
                  <a:pt x="103883" y="0"/>
                  <a:pt x="83333" y="0"/>
                </a:cubicBezTo>
                <a:cubicBezTo>
                  <a:pt x="70138" y="0"/>
                  <a:pt x="63966" y="1711"/>
                  <a:pt x="58522" y="3216"/>
                </a:cubicBezTo>
                <a:cubicBezTo>
                  <a:pt x="54172" y="4416"/>
                  <a:pt x="50422" y="5455"/>
                  <a:pt x="43333" y="5455"/>
                </a:cubicBezTo>
                <a:cubicBezTo>
                  <a:pt x="33872" y="5455"/>
                  <a:pt x="29266" y="4200"/>
                  <a:pt x="24388" y="2866"/>
                </a:cubicBezTo>
                <a:cubicBezTo>
                  <a:pt x="19216" y="1461"/>
                  <a:pt x="13872" y="0"/>
                  <a:pt x="3333" y="0"/>
                </a:cubicBezTo>
                <a:cubicBezTo>
                  <a:pt x="1488" y="0"/>
                  <a:pt x="0" y="1222"/>
                  <a:pt x="0" y="2727"/>
                </a:cubicBezTo>
                <a:lnTo>
                  <a:pt x="0" y="117272"/>
                </a:lnTo>
                <a:cubicBezTo>
                  <a:pt x="0" y="118777"/>
                  <a:pt x="1488" y="120000"/>
                  <a:pt x="3333" y="120000"/>
                </a:cubicBezTo>
                <a:cubicBezTo>
                  <a:pt x="5177" y="120000"/>
                  <a:pt x="6666" y="118777"/>
                  <a:pt x="6666" y="117272"/>
                </a:cubicBezTo>
                <a:lnTo>
                  <a:pt x="6666" y="70966"/>
                </a:lnTo>
                <a:cubicBezTo>
                  <a:pt x="13950" y="71222"/>
                  <a:pt x="18011" y="72333"/>
                  <a:pt x="22277" y="73500"/>
                </a:cubicBezTo>
                <a:cubicBezTo>
                  <a:pt x="27450" y="74905"/>
                  <a:pt x="32794" y="76361"/>
                  <a:pt x="43333" y="76361"/>
                </a:cubicBezTo>
                <a:cubicBezTo>
                  <a:pt x="51516" y="76361"/>
                  <a:pt x="56161" y="75077"/>
                  <a:pt x="60655" y="73838"/>
                </a:cubicBezTo>
                <a:cubicBezTo>
                  <a:pt x="65855" y="72394"/>
                  <a:pt x="71238" y="70911"/>
                  <a:pt x="83333" y="70911"/>
                </a:cubicBezTo>
                <a:cubicBezTo>
                  <a:pt x="102222" y="70911"/>
                  <a:pt x="115050" y="76027"/>
                  <a:pt x="115183" y="76077"/>
                </a:cubicBezTo>
                <a:cubicBezTo>
                  <a:pt x="116827" y="76744"/>
                  <a:pt x="118827" y="76200"/>
                  <a:pt x="119650" y="74850"/>
                </a:cubicBezTo>
                <a:cubicBezTo>
                  <a:pt x="119888" y="74461"/>
                  <a:pt x="119966" y="74044"/>
                  <a:pt x="119966" y="73638"/>
                </a:cubicBezTo>
                <a:lnTo>
                  <a:pt x="120000" y="73638"/>
                </a:lnTo>
                <a:lnTo>
                  <a:pt x="120000" y="8183"/>
                </a:lnTo>
                <a:cubicBezTo>
                  <a:pt x="120000" y="8183"/>
                  <a:pt x="119966" y="8183"/>
                  <a:pt x="119966" y="8183"/>
                </a:cubicBezTo>
                <a:close/>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285" name="Google Shape;1285;p203"/>
          <p:cNvSpPr/>
          <p:nvPr/>
        </p:nvSpPr>
        <p:spPr>
          <a:xfrm>
            <a:off x="885399" y="3709188"/>
            <a:ext cx="208800" cy="207600"/>
          </a:xfrm>
          <a:custGeom>
            <a:avLst/>
            <a:gdLst/>
            <a:ahLst/>
            <a:cxnLst/>
            <a:rect l="l" t="t" r="r" b="b"/>
            <a:pathLst>
              <a:path w="120000" h="120000" extrusionOk="0">
                <a:moveTo>
                  <a:pt x="113333" y="69577"/>
                </a:moveTo>
                <a:cubicBezTo>
                  <a:pt x="107566" y="67877"/>
                  <a:pt x="96972" y="65455"/>
                  <a:pt x="83333" y="65455"/>
                </a:cubicBezTo>
                <a:cubicBezTo>
                  <a:pt x="70138" y="65455"/>
                  <a:pt x="63966" y="67161"/>
                  <a:pt x="58522" y="68666"/>
                </a:cubicBezTo>
                <a:cubicBezTo>
                  <a:pt x="54172" y="69872"/>
                  <a:pt x="50422" y="70911"/>
                  <a:pt x="43333" y="70911"/>
                </a:cubicBezTo>
                <a:cubicBezTo>
                  <a:pt x="33872" y="70911"/>
                  <a:pt x="29266" y="69650"/>
                  <a:pt x="24388" y="68322"/>
                </a:cubicBezTo>
                <a:cubicBezTo>
                  <a:pt x="19800" y="67072"/>
                  <a:pt x="15050" y="65788"/>
                  <a:pt x="6666" y="65511"/>
                </a:cubicBezTo>
                <a:lnTo>
                  <a:pt x="6666" y="5511"/>
                </a:lnTo>
                <a:cubicBezTo>
                  <a:pt x="13950" y="5766"/>
                  <a:pt x="18011" y="6877"/>
                  <a:pt x="22277" y="8044"/>
                </a:cubicBezTo>
                <a:cubicBezTo>
                  <a:pt x="27450" y="9450"/>
                  <a:pt x="32794" y="10911"/>
                  <a:pt x="43333" y="10911"/>
                </a:cubicBezTo>
                <a:cubicBezTo>
                  <a:pt x="51516" y="10911"/>
                  <a:pt x="56161" y="9627"/>
                  <a:pt x="60655" y="8377"/>
                </a:cubicBezTo>
                <a:cubicBezTo>
                  <a:pt x="65855" y="6944"/>
                  <a:pt x="71238" y="5455"/>
                  <a:pt x="83333" y="5455"/>
                </a:cubicBezTo>
                <a:cubicBezTo>
                  <a:pt x="98116" y="5455"/>
                  <a:pt x="109155" y="8583"/>
                  <a:pt x="113333" y="9966"/>
                </a:cubicBezTo>
                <a:cubicBezTo>
                  <a:pt x="113333" y="9966"/>
                  <a:pt x="113333" y="69577"/>
                  <a:pt x="113333" y="69577"/>
                </a:cubicBezTo>
                <a:close/>
                <a:moveTo>
                  <a:pt x="119966" y="8183"/>
                </a:moveTo>
                <a:cubicBezTo>
                  <a:pt x="119966" y="7183"/>
                  <a:pt x="119322" y="6222"/>
                  <a:pt x="118155" y="5744"/>
                </a:cubicBezTo>
                <a:cubicBezTo>
                  <a:pt x="117583" y="5505"/>
                  <a:pt x="103883" y="0"/>
                  <a:pt x="83333" y="0"/>
                </a:cubicBezTo>
                <a:cubicBezTo>
                  <a:pt x="70138" y="0"/>
                  <a:pt x="63966" y="1711"/>
                  <a:pt x="58522" y="3216"/>
                </a:cubicBezTo>
                <a:cubicBezTo>
                  <a:pt x="54172" y="4416"/>
                  <a:pt x="50422" y="5455"/>
                  <a:pt x="43333" y="5455"/>
                </a:cubicBezTo>
                <a:cubicBezTo>
                  <a:pt x="33872" y="5455"/>
                  <a:pt x="29266" y="4200"/>
                  <a:pt x="24388" y="2866"/>
                </a:cubicBezTo>
                <a:cubicBezTo>
                  <a:pt x="19216" y="1461"/>
                  <a:pt x="13872" y="0"/>
                  <a:pt x="3333" y="0"/>
                </a:cubicBezTo>
                <a:cubicBezTo>
                  <a:pt x="1488" y="0"/>
                  <a:pt x="0" y="1222"/>
                  <a:pt x="0" y="2727"/>
                </a:cubicBezTo>
                <a:lnTo>
                  <a:pt x="0" y="117272"/>
                </a:lnTo>
                <a:cubicBezTo>
                  <a:pt x="0" y="118777"/>
                  <a:pt x="1488" y="120000"/>
                  <a:pt x="3333" y="120000"/>
                </a:cubicBezTo>
                <a:cubicBezTo>
                  <a:pt x="5177" y="120000"/>
                  <a:pt x="6666" y="118777"/>
                  <a:pt x="6666" y="117272"/>
                </a:cubicBezTo>
                <a:lnTo>
                  <a:pt x="6666" y="70966"/>
                </a:lnTo>
                <a:cubicBezTo>
                  <a:pt x="13950" y="71222"/>
                  <a:pt x="18011" y="72333"/>
                  <a:pt x="22277" y="73500"/>
                </a:cubicBezTo>
                <a:cubicBezTo>
                  <a:pt x="27450" y="74905"/>
                  <a:pt x="32794" y="76361"/>
                  <a:pt x="43333" y="76361"/>
                </a:cubicBezTo>
                <a:cubicBezTo>
                  <a:pt x="51516" y="76361"/>
                  <a:pt x="56161" y="75077"/>
                  <a:pt x="60655" y="73838"/>
                </a:cubicBezTo>
                <a:cubicBezTo>
                  <a:pt x="65855" y="72394"/>
                  <a:pt x="71238" y="70911"/>
                  <a:pt x="83333" y="70911"/>
                </a:cubicBezTo>
                <a:cubicBezTo>
                  <a:pt x="102222" y="70911"/>
                  <a:pt x="115050" y="76027"/>
                  <a:pt x="115183" y="76077"/>
                </a:cubicBezTo>
                <a:cubicBezTo>
                  <a:pt x="116827" y="76744"/>
                  <a:pt x="118827" y="76200"/>
                  <a:pt x="119650" y="74850"/>
                </a:cubicBezTo>
                <a:cubicBezTo>
                  <a:pt x="119888" y="74461"/>
                  <a:pt x="119966" y="74044"/>
                  <a:pt x="119966" y="73638"/>
                </a:cubicBezTo>
                <a:lnTo>
                  <a:pt x="120000" y="73638"/>
                </a:lnTo>
                <a:lnTo>
                  <a:pt x="120000" y="8183"/>
                </a:lnTo>
                <a:cubicBezTo>
                  <a:pt x="120000" y="8183"/>
                  <a:pt x="119966" y="8183"/>
                  <a:pt x="119966" y="8183"/>
                </a:cubicBezTo>
                <a:close/>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286" name="Google Shape;1286;p203"/>
          <p:cNvSpPr/>
          <p:nvPr/>
        </p:nvSpPr>
        <p:spPr>
          <a:xfrm>
            <a:off x="885399" y="4244688"/>
            <a:ext cx="208800" cy="207600"/>
          </a:xfrm>
          <a:custGeom>
            <a:avLst/>
            <a:gdLst/>
            <a:ahLst/>
            <a:cxnLst/>
            <a:rect l="l" t="t" r="r" b="b"/>
            <a:pathLst>
              <a:path w="120000" h="120000" extrusionOk="0">
                <a:moveTo>
                  <a:pt x="113333" y="69577"/>
                </a:moveTo>
                <a:cubicBezTo>
                  <a:pt x="107566" y="67877"/>
                  <a:pt x="96972" y="65455"/>
                  <a:pt x="83333" y="65455"/>
                </a:cubicBezTo>
                <a:cubicBezTo>
                  <a:pt x="70138" y="65455"/>
                  <a:pt x="63966" y="67161"/>
                  <a:pt x="58522" y="68666"/>
                </a:cubicBezTo>
                <a:cubicBezTo>
                  <a:pt x="54172" y="69872"/>
                  <a:pt x="50422" y="70911"/>
                  <a:pt x="43333" y="70911"/>
                </a:cubicBezTo>
                <a:cubicBezTo>
                  <a:pt x="33872" y="70911"/>
                  <a:pt x="29266" y="69650"/>
                  <a:pt x="24388" y="68322"/>
                </a:cubicBezTo>
                <a:cubicBezTo>
                  <a:pt x="19800" y="67072"/>
                  <a:pt x="15050" y="65788"/>
                  <a:pt x="6666" y="65511"/>
                </a:cubicBezTo>
                <a:lnTo>
                  <a:pt x="6666" y="5511"/>
                </a:lnTo>
                <a:cubicBezTo>
                  <a:pt x="13950" y="5766"/>
                  <a:pt x="18011" y="6877"/>
                  <a:pt x="22277" y="8044"/>
                </a:cubicBezTo>
                <a:cubicBezTo>
                  <a:pt x="27450" y="9450"/>
                  <a:pt x="32794" y="10911"/>
                  <a:pt x="43333" y="10911"/>
                </a:cubicBezTo>
                <a:cubicBezTo>
                  <a:pt x="51516" y="10911"/>
                  <a:pt x="56161" y="9627"/>
                  <a:pt x="60655" y="8377"/>
                </a:cubicBezTo>
                <a:cubicBezTo>
                  <a:pt x="65855" y="6944"/>
                  <a:pt x="71238" y="5455"/>
                  <a:pt x="83333" y="5455"/>
                </a:cubicBezTo>
                <a:cubicBezTo>
                  <a:pt x="98116" y="5455"/>
                  <a:pt x="109155" y="8583"/>
                  <a:pt x="113333" y="9966"/>
                </a:cubicBezTo>
                <a:cubicBezTo>
                  <a:pt x="113333" y="9966"/>
                  <a:pt x="113333" y="69577"/>
                  <a:pt x="113333" y="69577"/>
                </a:cubicBezTo>
                <a:close/>
                <a:moveTo>
                  <a:pt x="119966" y="8183"/>
                </a:moveTo>
                <a:cubicBezTo>
                  <a:pt x="119966" y="7183"/>
                  <a:pt x="119322" y="6222"/>
                  <a:pt x="118155" y="5744"/>
                </a:cubicBezTo>
                <a:cubicBezTo>
                  <a:pt x="117583" y="5505"/>
                  <a:pt x="103883" y="0"/>
                  <a:pt x="83333" y="0"/>
                </a:cubicBezTo>
                <a:cubicBezTo>
                  <a:pt x="70138" y="0"/>
                  <a:pt x="63966" y="1711"/>
                  <a:pt x="58522" y="3216"/>
                </a:cubicBezTo>
                <a:cubicBezTo>
                  <a:pt x="54172" y="4416"/>
                  <a:pt x="50422" y="5455"/>
                  <a:pt x="43333" y="5455"/>
                </a:cubicBezTo>
                <a:cubicBezTo>
                  <a:pt x="33872" y="5455"/>
                  <a:pt x="29266" y="4200"/>
                  <a:pt x="24388" y="2866"/>
                </a:cubicBezTo>
                <a:cubicBezTo>
                  <a:pt x="19216" y="1461"/>
                  <a:pt x="13872" y="0"/>
                  <a:pt x="3333" y="0"/>
                </a:cubicBezTo>
                <a:cubicBezTo>
                  <a:pt x="1488" y="0"/>
                  <a:pt x="0" y="1222"/>
                  <a:pt x="0" y="2727"/>
                </a:cubicBezTo>
                <a:lnTo>
                  <a:pt x="0" y="117272"/>
                </a:lnTo>
                <a:cubicBezTo>
                  <a:pt x="0" y="118777"/>
                  <a:pt x="1488" y="120000"/>
                  <a:pt x="3333" y="120000"/>
                </a:cubicBezTo>
                <a:cubicBezTo>
                  <a:pt x="5177" y="120000"/>
                  <a:pt x="6666" y="118777"/>
                  <a:pt x="6666" y="117272"/>
                </a:cubicBezTo>
                <a:lnTo>
                  <a:pt x="6666" y="70966"/>
                </a:lnTo>
                <a:cubicBezTo>
                  <a:pt x="13950" y="71222"/>
                  <a:pt x="18011" y="72333"/>
                  <a:pt x="22277" y="73500"/>
                </a:cubicBezTo>
                <a:cubicBezTo>
                  <a:pt x="27450" y="74905"/>
                  <a:pt x="32794" y="76361"/>
                  <a:pt x="43333" y="76361"/>
                </a:cubicBezTo>
                <a:cubicBezTo>
                  <a:pt x="51516" y="76361"/>
                  <a:pt x="56161" y="75077"/>
                  <a:pt x="60655" y="73838"/>
                </a:cubicBezTo>
                <a:cubicBezTo>
                  <a:pt x="65855" y="72394"/>
                  <a:pt x="71238" y="70911"/>
                  <a:pt x="83333" y="70911"/>
                </a:cubicBezTo>
                <a:cubicBezTo>
                  <a:pt x="102222" y="70911"/>
                  <a:pt x="115050" y="76027"/>
                  <a:pt x="115183" y="76077"/>
                </a:cubicBezTo>
                <a:cubicBezTo>
                  <a:pt x="116827" y="76744"/>
                  <a:pt x="118827" y="76200"/>
                  <a:pt x="119650" y="74850"/>
                </a:cubicBezTo>
                <a:cubicBezTo>
                  <a:pt x="119888" y="74461"/>
                  <a:pt x="119966" y="74044"/>
                  <a:pt x="119966" y="73638"/>
                </a:cubicBezTo>
                <a:lnTo>
                  <a:pt x="120000" y="73638"/>
                </a:lnTo>
                <a:lnTo>
                  <a:pt x="120000" y="8183"/>
                </a:lnTo>
                <a:cubicBezTo>
                  <a:pt x="120000" y="8183"/>
                  <a:pt x="119966" y="8183"/>
                  <a:pt x="119966" y="8183"/>
                </a:cubicBezTo>
                <a:close/>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287" name="Google Shape;1287;p203"/>
          <p:cNvSpPr/>
          <p:nvPr/>
        </p:nvSpPr>
        <p:spPr>
          <a:xfrm>
            <a:off x="885399" y="4782625"/>
            <a:ext cx="208800" cy="207600"/>
          </a:xfrm>
          <a:custGeom>
            <a:avLst/>
            <a:gdLst/>
            <a:ahLst/>
            <a:cxnLst/>
            <a:rect l="l" t="t" r="r" b="b"/>
            <a:pathLst>
              <a:path w="120000" h="120000" extrusionOk="0">
                <a:moveTo>
                  <a:pt x="113333" y="69577"/>
                </a:moveTo>
                <a:cubicBezTo>
                  <a:pt x="107566" y="67877"/>
                  <a:pt x="96972" y="65455"/>
                  <a:pt x="83333" y="65455"/>
                </a:cubicBezTo>
                <a:cubicBezTo>
                  <a:pt x="70138" y="65455"/>
                  <a:pt x="63966" y="67161"/>
                  <a:pt x="58522" y="68666"/>
                </a:cubicBezTo>
                <a:cubicBezTo>
                  <a:pt x="54172" y="69872"/>
                  <a:pt x="50422" y="70911"/>
                  <a:pt x="43333" y="70911"/>
                </a:cubicBezTo>
                <a:cubicBezTo>
                  <a:pt x="33872" y="70911"/>
                  <a:pt x="29266" y="69650"/>
                  <a:pt x="24388" y="68322"/>
                </a:cubicBezTo>
                <a:cubicBezTo>
                  <a:pt x="19800" y="67072"/>
                  <a:pt x="15050" y="65788"/>
                  <a:pt x="6666" y="65511"/>
                </a:cubicBezTo>
                <a:lnTo>
                  <a:pt x="6666" y="5511"/>
                </a:lnTo>
                <a:cubicBezTo>
                  <a:pt x="13950" y="5766"/>
                  <a:pt x="18011" y="6877"/>
                  <a:pt x="22277" y="8044"/>
                </a:cubicBezTo>
                <a:cubicBezTo>
                  <a:pt x="27450" y="9450"/>
                  <a:pt x="32794" y="10911"/>
                  <a:pt x="43333" y="10911"/>
                </a:cubicBezTo>
                <a:cubicBezTo>
                  <a:pt x="51516" y="10911"/>
                  <a:pt x="56161" y="9627"/>
                  <a:pt x="60655" y="8377"/>
                </a:cubicBezTo>
                <a:cubicBezTo>
                  <a:pt x="65855" y="6944"/>
                  <a:pt x="71238" y="5455"/>
                  <a:pt x="83333" y="5455"/>
                </a:cubicBezTo>
                <a:cubicBezTo>
                  <a:pt x="98116" y="5455"/>
                  <a:pt x="109155" y="8583"/>
                  <a:pt x="113333" y="9966"/>
                </a:cubicBezTo>
                <a:cubicBezTo>
                  <a:pt x="113333" y="9966"/>
                  <a:pt x="113333" y="69577"/>
                  <a:pt x="113333" y="69577"/>
                </a:cubicBezTo>
                <a:close/>
                <a:moveTo>
                  <a:pt x="119966" y="8183"/>
                </a:moveTo>
                <a:cubicBezTo>
                  <a:pt x="119966" y="7183"/>
                  <a:pt x="119322" y="6222"/>
                  <a:pt x="118155" y="5744"/>
                </a:cubicBezTo>
                <a:cubicBezTo>
                  <a:pt x="117583" y="5505"/>
                  <a:pt x="103883" y="0"/>
                  <a:pt x="83333" y="0"/>
                </a:cubicBezTo>
                <a:cubicBezTo>
                  <a:pt x="70138" y="0"/>
                  <a:pt x="63966" y="1711"/>
                  <a:pt x="58522" y="3216"/>
                </a:cubicBezTo>
                <a:cubicBezTo>
                  <a:pt x="54172" y="4416"/>
                  <a:pt x="50422" y="5455"/>
                  <a:pt x="43333" y="5455"/>
                </a:cubicBezTo>
                <a:cubicBezTo>
                  <a:pt x="33872" y="5455"/>
                  <a:pt x="29266" y="4200"/>
                  <a:pt x="24388" y="2866"/>
                </a:cubicBezTo>
                <a:cubicBezTo>
                  <a:pt x="19216" y="1461"/>
                  <a:pt x="13872" y="0"/>
                  <a:pt x="3333" y="0"/>
                </a:cubicBezTo>
                <a:cubicBezTo>
                  <a:pt x="1488" y="0"/>
                  <a:pt x="0" y="1222"/>
                  <a:pt x="0" y="2727"/>
                </a:cubicBezTo>
                <a:lnTo>
                  <a:pt x="0" y="117272"/>
                </a:lnTo>
                <a:cubicBezTo>
                  <a:pt x="0" y="118777"/>
                  <a:pt x="1488" y="120000"/>
                  <a:pt x="3333" y="120000"/>
                </a:cubicBezTo>
                <a:cubicBezTo>
                  <a:pt x="5177" y="120000"/>
                  <a:pt x="6666" y="118777"/>
                  <a:pt x="6666" y="117272"/>
                </a:cubicBezTo>
                <a:lnTo>
                  <a:pt x="6666" y="70966"/>
                </a:lnTo>
                <a:cubicBezTo>
                  <a:pt x="13950" y="71222"/>
                  <a:pt x="18011" y="72333"/>
                  <a:pt x="22277" y="73500"/>
                </a:cubicBezTo>
                <a:cubicBezTo>
                  <a:pt x="27450" y="74905"/>
                  <a:pt x="32794" y="76361"/>
                  <a:pt x="43333" y="76361"/>
                </a:cubicBezTo>
                <a:cubicBezTo>
                  <a:pt x="51516" y="76361"/>
                  <a:pt x="56161" y="75077"/>
                  <a:pt x="60655" y="73838"/>
                </a:cubicBezTo>
                <a:cubicBezTo>
                  <a:pt x="65855" y="72394"/>
                  <a:pt x="71238" y="70911"/>
                  <a:pt x="83333" y="70911"/>
                </a:cubicBezTo>
                <a:cubicBezTo>
                  <a:pt x="102222" y="70911"/>
                  <a:pt x="115050" y="76027"/>
                  <a:pt x="115183" y="76077"/>
                </a:cubicBezTo>
                <a:cubicBezTo>
                  <a:pt x="116827" y="76744"/>
                  <a:pt x="118827" y="76200"/>
                  <a:pt x="119650" y="74850"/>
                </a:cubicBezTo>
                <a:cubicBezTo>
                  <a:pt x="119888" y="74461"/>
                  <a:pt x="119966" y="74044"/>
                  <a:pt x="119966" y="73638"/>
                </a:cubicBezTo>
                <a:lnTo>
                  <a:pt x="120000" y="73638"/>
                </a:lnTo>
                <a:lnTo>
                  <a:pt x="120000" y="8183"/>
                </a:lnTo>
                <a:cubicBezTo>
                  <a:pt x="120000" y="8183"/>
                  <a:pt x="119966" y="8183"/>
                  <a:pt x="119966" y="8183"/>
                </a:cubicBezTo>
                <a:close/>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288" name="Google Shape;1288;p203"/>
          <p:cNvSpPr/>
          <p:nvPr/>
        </p:nvSpPr>
        <p:spPr>
          <a:xfrm>
            <a:off x="5097999" y="2640600"/>
            <a:ext cx="208800" cy="207600"/>
          </a:xfrm>
          <a:custGeom>
            <a:avLst/>
            <a:gdLst/>
            <a:ahLst/>
            <a:cxnLst/>
            <a:rect l="l" t="t" r="r" b="b"/>
            <a:pathLst>
              <a:path w="120000" h="120000" extrusionOk="0">
                <a:moveTo>
                  <a:pt x="113333" y="69577"/>
                </a:moveTo>
                <a:cubicBezTo>
                  <a:pt x="107566" y="67877"/>
                  <a:pt x="96972" y="65455"/>
                  <a:pt x="83333" y="65455"/>
                </a:cubicBezTo>
                <a:cubicBezTo>
                  <a:pt x="70138" y="65455"/>
                  <a:pt x="63966" y="67161"/>
                  <a:pt x="58522" y="68666"/>
                </a:cubicBezTo>
                <a:cubicBezTo>
                  <a:pt x="54172" y="69872"/>
                  <a:pt x="50422" y="70911"/>
                  <a:pt x="43333" y="70911"/>
                </a:cubicBezTo>
                <a:cubicBezTo>
                  <a:pt x="33872" y="70911"/>
                  <a:pt x="29266" y="69650"/>
                  <a:pt x="24388" y="68322"/>
                </a:cubicBezTo>
                <a:cubicBezTo>
                  <a:pt x="19800" y="67072"/>
                  <a:pt x="15050" y="65788"/>
                  <a:pt x="6666" y="65511"/>
                </a:cubicBezTo>
                <a:lnTo>
                  <a:pt x="6666" y="5511"/>
                </a:lnTo>
                <a:cubicBezTo>
                  <a:pt x="13950" y="5766"/>
                  <a:pt x="18011" y="6877"/>
                  <a:pt x="22277" y="8044"/>
                </a:cubicBezTo>
                <a:cubicBezTo>
                  <a:pt x="27450" y="9450"/>
                  <a:pt x="32794" y="10911"/>
                  <a:pt x="43333" y="10911"/>
                </a:cubicBezTo>
                <a:cubicBezTo>
                  <a:pt x="51516" y="10911"/>
                  <a:pt x="56161" y="9627"/>
                  <a:pt x="60655" y="8377"/>
                </a:cubicBezTo>
                <a:cubicBezTo>
                  <a:pt x="65855" y="6944"/>
                  <a:pt x="71238" y="5455"/>
                  <a:pt x="83333" y="5455"/>
                </a:cubicBezTo>
                <a:cubicBezTo>
                  <a:pt x="98116" y="5455"/>
                  <a:pt x="109155" y="8583"/>
                  <a:pt x="113333" y="9966"/>
                </a:cubicBezTo>
                <a:cubicBezTo>
                  <a:pt x="113333" y="9966"/>
                  <a:pt x="113333" y="69577"/>
                  <a:pt x="113333" y="69577"/>
                </a:cubicBezTo>
                <a:close/>
                <a:moveTo>
                  <a:pt x="119966" y="8183"/>
                </a:moveTo>
                <a:cubicBezTo>
                  <a:pt x="119966" y="7183"/>
                  <a:pt x="119322" y="6222"/>
                  <a:pt x="118155" y="5744"/>
                </a:cubicBezTo>
                <a:cubicBezTo>
                  <a:pt x="117583" y="5505"/>
                  <a:pt x="103883" y="0"/>
                  <a:pt x="83333" y="0"/>
                </a:cubicBezTo>
                <a:cubicBezTo>
                  <a:pt x="70138" y="0"/>
                  <a:pt x="63966" y="1711"/>
                  <a:pt x="58522" y="3216"/>
                </a:cubicBezTo>
                <a:cubicBezTo>
                  <a:pt x="54172" y="4416"/>
                  <a:pt x="50422" y="5455"/>
                  <a:pt x="43333" y="5455"/>
                </a:cubicBezTo>
                <a:cubicBezTo>
                  <a:pt x="33872" y="5455"/>
                  <a:pt x="29266" y="4200"/>
                  <a:pt x="24388" y="2866"/>
                </a:cubicBezTo>
                <a:cubicBezTo>
                  <a:pt x="19216" y="1461"/>
                  <a:pt x="13872" y="0"/>
                  <a:pt x="3333" y="0"/>
                </a:cubicBezTo>
                <a:cubicBezTo>
                  <a:pt x="1488" y="0"/>
                  <a:pt x="0" y="1222"/>
                  <a:pt x="0" y="2727"/>
                </a:cubicBezTo>
                <a:lnTo>
                  <a:pt x="0" y="117272"/>
                </a:lnTo>
                <a:cubicBezTo>
                  <a:pt x="0" y="118777"/>
                  <a:pt x="1488" y="120000"/>
                  <a:pt x="3333" y="120000"/>
                </a:cubicBezTo>
                <a:cubicBezTo>
                  <a:pt x="5177" y="120000"/>
                  <a:pt x="6666" y="118777"/>
                  <a:pt x="6666" y="117272"/>
                </a:cubicBezTo>
                <a:lnTo>
                  <a:pt x="6666" y="70966"/>
                </a:lnTo>
                <a:cubicBezTo>
                  <a:pt x="13950" y="71222"/>
                  <a:pt x="18011" y="72333"/>
                  <a:pt x="22277" y="73500"/>
                </a:cubicBezTo>
                <a:cubicBezTo>
                  <a:pt x="27450" y="74905"/>
                  <a:pt x="32794" y="76361"/>
                  <a:pt x="43333" y="76361"/>
                </a:cubicBezTo>
                <a:cubicBezTo>
                  <a:pt x="51516" y="76361"/>
                  <a:pt x="56161" y="75077"/>
                  <a:pt x="60655" y="73838"/>
                </a:cubicBezTo>
                <a:cubicBezTo>
                  <a:pt x="65855" y="72394"/>
                  <a:pt x="71238" y="70911"/>
                  <a:pt x="83333" y="70911"/>
                </a:cubicBezTo>
                <a:cubicBezTo>
                  <a:pt x="102222" y="70911"/>
                  <a:pt x="115050" y="76027"/>
                  <a:pt x="115183" y="76077"/>
                </a:cubicBezTo>
                <a:cubicBezTo>
                  <a:pt x="116827" y="76744"/>
                  <a:pt x="118827" y="76200"/>
                  <a:pt x="119650" y="74850"/>
                </a:cubicBezTo>
                <a:cubicBezTo>
                  <a:pt x="119888" y="74461"/>
                  <a:pt x="119966" y="74044"/>
                  <a:pt x="119966" y="73638"/>
                </a:cubicBezTo>
                <a:lnTo>
                  <a:pt x="120000" y="73638"/>
                </a:lnTo>
                <a:lnTo>
                  <a:pt x="120000" y="8183"/>
                </a:lnTo>
                <a:cubicBezTo>
                  <a:pt x="120000" y="8183"/>
                  <a:pt x="119966" y="8183"/>
                  <a:pt x="119966" y="8183"/>
                </a:cubicBezTo>
                <a:close/>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289" name="Google Shape;1289;p203"/>
          <p:cNvSpPr/>
          <p:nvPr/>
        </p:nvSpPr>
        <p:spPr>
          <a:xfrm>
            <a:off x="5097999" y="3174900"/>
            <a:ext cx="208800" cy="207600"/>
          </a:xfrm>
          <a:custGeom>
            <a:avLst/>
            <a:gdLst/>
            <a:ahLst/>
            <a:cxnLst/>
            <a:rect l="l" t="t" r="r" b="b"/>
            <a:pathLst>
              <a:path w="120000" h="120000" extrusionOk="0">
                <a:moveTo>
                  <a:pt x="113333" y="69577"/>
                </a:moveTo>
                <a:cubicBezTo>
                  <a:pt x="107566" y="67877"/>
                  <a:pt x="96972" y="65455"/>
                  <a:pt x="83333" y="65455"/>
                </a:cubicBezTo>
                <a:cubicBezTo>
                  <a:pt x="70138" y="65455"/>
                  <a:pt x="63966" y="67161"/>
                  <a:pt x="58522" y="68666"/>
                </a:cubicBezTo>
                <a:cubicBezTo>
                  <a:pt x="54172" y="69872"/>
                  <a:pt x="50422" y="70911"/>
                  <a:pt x="43333" y="70911"/>
                </a:cubicBezTo>
                <a:cubicBezTo>
                  <a:pt x="33872" y="70911"/>
                  <a:pt x="29266" y="69650"/>
                  <a:pt x="24388" y="68322"/>
                </a:cubicBezTo>
                <a:cubicBezTo>
                  <a:pt x="19800" y="67072"/>
                  <a:pt x="15050" y="65788"/>
                  <a:pt x="6666" y="65511"/>
                </a:cubicBezTo>
                <a:lnTo>
                  <a:pt x="6666" y="5511"/>
                </a:lnTo>
                <a:cubicBezTo>
                  <a:pt x="13950" y="5766"/>
                  <a:pt x="18011" y="6877"/>
                  <a:pt x="22277" y="8044"/>
                </a:cubicBezTo>
                <a:cubicBezTo>
                  <a:pt x="27450" y="9450"/>
                  <a:pt x="32794" y="10911"/>
                  <a:pt x="43333" y="10911"/>
                </a:cubicBezTo>
                <a:cubicBezTo>
                  <a:pt x="51516" y="10911"/>
                  <a:pt x="56161" y="9627"/>
                  <a:pt x="60655" y="8377"/>
                </a:cubicBezTo>
                <a:cubicBezTo>
                  <a:pt x="65855" y="6944"/>
                  <a:pt x="71238" y="5455"/>
                  <a:pt x="83333" y="5455"/>
                </a:cubicBezTo>
                <a:cubicBezTo>
                  <a:pt x="98116" y="5455"/>
                  <a:pt x="109155" y="8583"/>
                  <a:pt x="113333" y="9966"/>
                </a:cubicBezTo>
                <a:cubicBezTo>
                  <a:pt x="113333" y="9966"/>
                  <a:pt x="113333" y="69577"/>
                  <a:pt x="113333" y="69577"/>
                </a:cubicBezTo>
                <a:close/>
                <a:moveTo>
                  <a:pt x="119966" y="8183"/>
                </a:moveTo>
                <a:cubicBezTo>
                  <a:pt x="119966" y="7183"/>
                  <a:pt x="119322" y="6222"/>
                  <a:pt x="118155" y="5744"/>
                </a:cubicBezTo>
                <a:cubicBezTo>
                  <a:pt x="117583" y="5505"/>
                  <a:pt x="103883" y="0"/>
                  <a:pt x="83333" y="0"/>
                </a:cubicBezTo>
                <a:cubicBezTo>
                  <a:pt x="70138" y="0"/>
                  <a:pt x="63966" y="1711"/>
                  <a:pt x="58522" y="3216"/>
                </a:cubicBezTo>
                <a:cubicBezTo>
                  <a:pt x="54172" y="4416"/>
                  <a:pt x="50422" y="5455"/>
                  <a:pt x="43333" y="5455"/>
                </a:cubicBezTo>
                <a:cubicBezTo>
                  <a:pt x="33872" y="5455"/>
                  <a:pt x="29266" y="4200"/>
                  <a:pt x="24388" y="2866"/>
                </a:cubicBezTo>
                <a:cubicBezTo>
                  <a:pt x="19216" y="1461"/>
                  <a:pt x="13872" y="0"/>
                  <a:pt x="3333" y="0"/>
                </a:cubicBezTo>
                <a:cubicBezTo>
                  <a:pt x="1488" y="0"/>
                  <a:pt x="0" y="1222"/>
                  <a:pt x="0" y="2727"/>
                </a:cubicBezTo>
                <a:lnTo>
                  <a:pt x="0" y="117272"/>
                </a:lnTo>
                <a:cubicBezTo>
                  <a:pt x="0" y="118777"/>
                  <a:pt x="1488" y="120000"/>
                  <a:pt x="3333" y="120000"/>
                </a:cubicBezTo>
                <a:cubicBezTo>
                  <a:pt x="5177" y="120000"/>
                  <a:pt x="6666" y="118777"/>
                  <a:pt x="6666" y="117272"/>
                </a:cubicBezTo>
                <a:lnTo>
                  <a:pt x="6666" y="70966"/>
                </a:lnTo>
                <a:cubicBezTo>
                  <a:pt x="13950" y="71222"/>
                  <a:pt x="18011" y="72333"/>
                  <a:pt x="22277" y="73500"/>
                </a:cubicBezTo>
                <a:cubicBezTo>
                  <a:pt x="27450" y="74905"/>
                  <a:pt x="32794" y="76361"/>
                  <a:pt x="43333" y="76361"/>
                </a:cubicBezTo>
                <a:cubicBezTo>
                  <a:pt x="51516" y="76361"/>
                  <a:pt x="56161" y="75077"/>
                  <a:pt x="60655" y="73838"/>
                </a:cubicBezTo>
                <a:cubicBezTo>
                  <a:pt x="65855" y="72394"/>
                  <a:pt x="71238" y="70911"/>
                  <a:pt x="83333" y="70911"/>
                </a:cubicBezTo>
                <a:cubicBezTo>
                  <a:pt x="102222" y="70911"/>
                  <a:pt x="115050" y="76027"/>
                  <a:pt x="115183" y="76077"/>
                </a:cubicBezTo>
                <a:cubicBezTo>
                  <a:pt x="116827" y="76744"/>
                  <a:pt x="118827" y="76200"/>
                  <a:pt x="119650" y="74850"/>
                </a:cubicBezTo>
                <a:cubicBezTo>
                  <a:pt x="119888" y="74461"/>
                  <a:pt x="119966" y="74044"/>
                  <a:pt x="119966" y="73638"/>
                </a:cubicBezTo>
                <a:lnTo>
                  <a:pt x="120000" y="73638"/>
                </a:lnTo>
                <a:lnTo>
                  <a:pt x="120000" y="8183"/>
                </a:lnTo>
                <a:cubicBezTo>
                  <a:pt x="120000" y="8183"/>
                  <a:pt x="119966" y="8183"/>
                  <a:pt x="119966" y="8183"/>
                </a:cubicBezTo>
                <a:close/>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290" name="Google Shape;1290;p203"/>
          <p:cNvSpPr/>
          <p:nvPr/>
        </p:nvSpPr>
        <p:spPr>
          <a:xfrm>
            <a:off x="5097999" y="3709188"/>
            <a:ext cx="208800" cy="207600"/>
          </a:xfrm>
          <a:custGeom>
            <a:avLst/>
            <a:gdLst/>
            <a:ahLst/>
            <a:cxnLst/>
            <a:rect l="l" t="t" r="r" b="b"/>
            <a:pathLst>
              <a:path w="120000" h="120000" extrusionOk="0">
                <a:moveTo>
                  <a:pt x="113333" y="69577"/>
                </a:moveTo>
                <a:cubicBezTo>
                  <a:pt x="107566" y="67877"/>
                  <a:pt x="96972" y="65455"/>
                  <a:pt x="83333" y="65455"/>
                </a:cubicBezTo>
                <a:cubicBezTo>
                  <a:pt x="70138" y="65455"/>
                  <a:pt x="63966" y="67161"/>
                  <a:pt x="58522" y="68666"/>
                </a:cubicBezTo>
                <a:cubicBezTo>
                  <a:pt x="54172" y="69872"/>
                  <a:pt x="50422" y="70911"/>
                  <a:pt x="43333" y="70911"/>
                </a:cubicBezTo>
                <a:cubicBezTo>
                  <a:pt x="33872" y="70911"/>
                  <a:pt x="29266" y="69650"/>
                  <a:pt x="24388" y="68322"/>
                </a:cubicBezTo>
                <a:cubicBezTo>
                  <a:pt x="19800" y="67072"/>
                  <a:pt x="15050" y="65788"/>
                  <a:pt x="6666" y="65511"/>
                </a:cubicBezTo>
                <a:lnTo>
                  <a:pt x="6666" y="5511"/>
                </a:lnTo>
                <a:cubicBezTo>
                  <a:pt x="13950" y="5766"/>
                  <a:pt x="18011" y="6877"/>
                  <a:pt x="22277" y="8044"/>
                </a:cubicBezTo>
                <a:cubicBezTo>
                  <a:pt x="27450" y="9450"/>
                  <a:pt x="32794" y="10911"/>
                  <a:pt x="43333" y="10911"/>
                </a:cubicBezTo>
                <a:cubicBezTo>
                  <a:pt x="51516" y="10911"/>
                  <a:pt x="56161" y="9627"/>
                  <a:pt x="60655" y="8377"/>
                </a:cubicBezTo>
                <a:cubicBezTo>
                  <a:pt x="65855" y="6944"/>
                  <a:pt x="71238" y="5455"/>
                  <a:pt x="83333" y="5455"/>
                </a:cubicBezTo>
                <a:cubicBezTo>
                  <a:pt x="98116" y="5455"/>
                  <a:pt x="109155" y="8583"/>
                  <a:pt x="113333" y="9966"/>
                </a:cubicBezTo>
                <a:cubicBezTo>
                  <a:pt x="113333" y="9966"/>
                  <a:pt x="113333" y="69577"/>
                  <a:pt x="113333" y="69577"/>
                </a:cubicBezTo>
                <a:close/>
                <a:moveTo>
                  <a:pt x="119966" y="8183"/>
                </a:moveTo>
                <a:cubicBezTo>
                  <a:pt x="119966" y="7183"/>
                  <a:pt x="119322" y="6222"/>
                  <a:pt x="118155" y="5744"/>
                </a:cubicBezTo>
                <a:cubicBezTo>
                  <a:pt x="117583" y="5505"/>
                  <a:pt x="103883" y="0"/>
                  <a:pt x="83333" y="0"/>
                </a:cubicBezTo>
                <a:cubicBezTo>
                  <a:pt x="70138" y="0"/>
                  <a:pt x="63966" y="1711"/>
                  <a:pt x="58522" y="3216"/>
                </a:cubicBezTo>
                <a:cubicBezTo>
                  <a:pt x="54172" y="4416"/>
                  <a:pt x="50422" y="5455"/>
                  <a:pt x="43333" y="5455"/>
                </a:cubicBezTo>
                <a:cubicBezTo>
                  <a:pt x="33872" y="5455"/>
                  <a:pt x="29266" y="4200"/>
                  <a:pt x="24388" y="2866"/>
                </a:cubicBezTo>
                <a:cubicBezTo>
                  <a:pt x="19216" y="1461"/>
                  <a:pt x="13872" y="0"/>
                  <a:pt x="3333" y="0"/>
                </a:cubicBezTo>
                <a:cubicBezTo>
                  <a:pt x="1488" y="0"/>
                  <a:pt x="0" y="1222"/>
                  <a:pt x="0" y="2727"/>
                </a:cubicBezTo>
                <a:lnTo>
                  <a:pt x="0" y="117272"/>
                </a:lnTo>
                <a:cubicBezTo>
                  <a:pt x="0" y="118777"/>
                  <a:pt x="1488" y="120000"/>
                  <a:pt x="3333" y="120000"/>
                </a:cubicBezTo>
                <a:cubicBezTo>
                  <a:pt x="5177" y="120000"/>
                  <a:pt x="6666" y="118777"/>
                  <a:pt x="6666" y="117272"/>
                </a:cubicBezTo>
                <a:lnTo>
                  <a:pt x="6666" y="70966"/>
                </a:lnTo>
                <a:cubicBezTo>
                  <a:pt x="13950" y="71222"/>
                  <a:pt x="18011" y="72333"/>
                  <a:pt x="22277" y="73500"/>
                </a:cubicBezTo>
                <a:cubicBezTo>
                  <a:pt x="27450" y="74905"/>
                  <a:pt x="32794" y="76361"/>
                  <a:pt x="43333" y="76361"/>
                </a:cubicBezTo>
                <a:cubicBezTo>
                  <a:pt x="51516" y="76361"/>
                  <a:pt x="56161" y="75077"/>
                  <a:pt x="60655" y="73838"/>
                </a:cubicBezTo>
                <a:cubicBezTo>
                  <a:pt x="65855" y="72394"/>
                  <a:pt x="71238" y="70911"/>
                  <a:pt x="83333" y="70911"/>
                </a:cubicBezTo>
                <a:cubicBezTo>
                  <a:pt x="102222" y="70911"/>
                  <a:pt x="115050" y="76027"/>
                  <a:pt x="115183" y="76077"/>
                </a:cubicBezTo>
                <a:cubicBezTo>
                  <a:pt x="116827" y="76744"/>
                  <a:pt x="118827" y="76200"/>
                  <a:pt x="119650" y="74850"/>
                </a:cubicBezTo>
                <a:cubicBezTo>
                  <a:pt x="119888" y="74461"/>
                  <a:pt x="119966" y="74044"/>
                  <a:pt x="119966" y="73638"/>
                </a:cubicBezTo>
                <a:lnTo>
                  <a:pt x="120000" y="73638"/>
                </a:lnTo>
                <a:lnTo>
                  <a:pt x="120000" y="8183"/>
                </a:lnTo>
                <a:cubicBezTo>
                  <a:pt x="120000" y="8183"/>
                  <a:pt x="119966" y="8183"/>
                  <a:pt x="119966" y="8183"/>
                </a:cubicBezTo>
                <a:close/>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291" name="Google Shape;1291;p203"/>
          <p:cNvSpPr/>
          <p:nvPr/>
        </p:nvSpPr>
        <p:spPr>
          <a:xfrm>
            <a:off x="5097999" y="4244688"/>
            <a:ext cx="208800" cy="207600"/>
          </a:xfrm>
          <a:custGeom>
            <a:avLst/>
            <a:gdLst/>
            <a:ahLst/>
            <a:cxnLst/>
            <a:rect l="l" t="t" r="r" b="b"/>
            <a:pathLst>
              <a:path w="120000" h="120000" extrusionOk="0">
                <a:moveTo>
                  <a:pt x="113333" y="69577"/>
                </a:moveTo>
                <a:cubicBezTo>
                  <a:pt x="107566" y="67877"/>
                  <a:pt x="96972" y="65455"/>
                  <a:pt x="83333" y="65455"/>
                </a:cubicBezTo>
                <a:cubicBezTo>
                  <a:pt x="70138" y="65455"/>
                  <a:pt x="63966" y="67161"/>
                  <a:pt x="58522" y="68666"/>
                </a:cubicBezTo>
                <a:cubicBezTo>
                  <a:pt x="54172" y="69872"/>
                  <a:pt x="50422" y="70911"/>
                  <a:pt x="43333" y="70911"/>
                </a:cubicBezTo>
                <a:cubicBezTo>
                  <a:pt x="33872" y="70911"/>
                  <a:pt x="29266" y="69650"/>
                  <a:pt x="24388" y="68322"/>
                </a:cubicBezTo>
                <a:cubicBezTo>
                  <a:pt x="19800" y="67072"/>
                  <a:pt x="15050" y="65788"/>
                  <a:pt x="6666" y="65511"/>
                </a:cubicBezTo>
                <a:lnTo>
                  <a:pt x="6666" y="5511"/>
                </a:lnTo>
                <a:cubicBezTo>
                  <a:pt x="13950" y="5766"/>
                  <a:pt x="18011" y="6877"/>
                  <a:pt x="22277" y="8044"/>
                </a:cubicBezTo>
                <a:cubicBezTo>
                  <a:pt x="27450" y="9450"/>
                  <a:pt x="32794" y="10911"/>
                  <a:pt x="43333" y="10911"/>
                </a:cubicBezTo>
                <a:cubicBezTo>
                  <a:pt x="51516" y="10911"/>
                  <a:pt x="56161" y="9627"/>
                  <a:pt x="60655" y="8377"/>
                </a:cubicBezTo>
                <a:cubicBezTo>
                  <a:pt x="65855" y="6944"/>
                  <a:pt x="71238" y="5455"/>
                  <a:pt x="83333" y="5455"/>
                </a:cubicBezTo>
                <a:cubicBezTo>
                  <a:pt x="98116" y="5455"/>
                  <a:pt x="109155" y="8583"/>
                  <a:pt x="113333" y="9966"/>
                </a:cubicBezTo>
                <a:cubicBezTo>
                  <a:pt x="113333" y="9966"/>
                  <a:pt x="113333" y="69577"/>
                  <a:pt x="113333" y="69577"/>
                </a:cubicBezTo>
                <a:close/>
                <a:moveTo>
                  <a:pt x="119966" y="8183"/>
                </a:moveTo>
                <a:cubicBezTo>
                  <a:pt x="119966" y="7183"/>
                  <a:pt x="119322" y="6222"/>
                  <a:pt x="118155" y="5744"/>
                </a:cubicBezTo>
                <a:cubicBezTo>
                  <a:pt x="117583" y="5505"/>
                  <a:pt x="103883" y="0"/>
                  <a:pt x="83333" y="0"/>
                </a:cubicBezTo>
                <a:cubicBezTo>
                  <a:pt x="70138" y="0"/>
                  <a:pt x="63966" y="1711"/>
                  <a:pt x="58522" y="3216"/>
                </a:cubicBezTo>
                <a:cubicBezTo>
                  <a:pt x="54172" y="4416"/>
                  <a:pt x="50422" y="5455"/>
                  <a:pt x="43333" y="5455"/>
                </a:cubicBezTo>
                <a:cubicBezTo>
                  <a:pt x="33872" y="5455"/>
                  <a:pt x="29266" y="4200"/>
                  <a:pt x="24388" y="2866"/>
                </a:cubicBezTo>
                <a:cubicBezTo>
                  <a:pt x="19216" y="1461"/>
                  <a:pt x="13872" y="0"/>
                  <a:pt x="3333" y="0"/>
                </a:cubicBezTo>
                <a:cubicBezTo>
                  <a:pt x="1488" y="0"/>
                  <a:pt x="0" y="1222"/>
                  <a:pt x="0" y="2727"/>
                </a:cubicBezTo>
                <a:lnTo>
                  <a:pt x="0" y="117272"/>
                </a:lnTo>
                <a:cubicBezTo>
                  <a:pt x="0" y="118777"/>
                  <a:pt x="1488" y="120000"/>
                  <a:pt x="3333" y="120000"/>
                </a:cubicBezTo>
                <a:cubicBezTo>
                  <a:pt x="5177" y="120000"/>
                  <a:pt x="6666" y="118777"/>
                  <a:pt x="6666" y="117272"/>
                </a:cubicBezTo>
                <a:lnTo>
                  <a:pt x="6666" y="70966"/>
                </a:lnTo>
                <a:cubicBezTo>
                  <a:pt x="13950" y="71222"/>
                  <a:pt x="18011" y="72333"/>
                  <a:pt x="22277" y="73500"/>
                </a:cubicBezTo>
                <a:cubicBezTo>
                  <a:pt x="27450" y="74905"/>
                  <a:pt x="32794" y="76361"/>
                  <a:pt x="43333" y="76361"/>
                </a:cubicBezTo>
                <a:cubicBezTo>
                  <a:pt x="51516" y="76361"/>
                  <a:pt x="56161" y="75077"/>
                  <a:pt x="60655" y="73838"/>
                </a:cubicBezTo>
                <a:cubicBezTo>
                  <a:pt x="65855" y="72394"/>
                  <a:pt x="71238" y="70911"/>
                  <a:pt x="83333" y="70911"/>
                </a:cubicBezTo>
                <a:cubicBezTo>
                  <a:pt x="102222" y="70911"/>
                  <a:pt x="115050" y="76027"/>
                  <a:pt x="115183" y="76077"/>
                </a:cubicBezTo>
                <a:cubicBezTo>
                  <a:pt x="116827" y="76744"/>
                  <a:pt x="118827" y="76200"/>
                  <a:pt x="119650" y="74850"/>
                </a:cubicBezTo>
                <a:cubicBezTo>
                  <a:pt x="119888" y="74461"/>
                  <a:pt x="119966" y="74044"/>
                  <a:pt x="119966" y="73638"/>
                </a:cubicBezTo>
                <a:lnTo>
                  <a:pt x="120000" y="73638"/>
                </a:lnTo>
                <a:lnTo>
                  <a:pt x="120000" y="8183"/>
                </a:lnTo>
                <a:cubicBezTo>
                  <a:pt x="120000" y="8183"/>
                  <a:pt x="119966" y="8183"/>
                  <a:pt x="119966" y="8183"/>
                </a:cubicBezTo>
                <a:close/>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204"/>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78</a:t>
            </a:fld>
            <a:endParaRPr kern="0"/>
          </a:p>
        </p:txBody>
      </p:sp>
      <p:pic>
        <p:nvPicPr>
          <p:cNvPr id="1298" name="Google Shape;1298;p204">
            <a:hlinkClick r:id="rId3"/>
          </p:cNvPr>
          <p:cNvPicPr preferRelativeResize="0"/>
          <p:nvPr/>
        </p:nvPicPr>
        <p:blipFill>
          <a:blip r:embed="rId4">
            <a:alphaModFix/>
          </a:blip>
          <a:stretch>
            <a:fillRect/>
          </a:stretch>
        </p:blipFill>
        <p:spPr>
          <a:xfrm>
            <a:off x="152401" y="1577551"/>
            <a:ext cx="8839201" cy="3876451"/>
          </a:xfrm>
          <a:prstGeom prst="rect">
            <a:avLst/>
          </a:prstGeom>
          <a:noFill/>
          <a:ln>
            <a:noFill/>
          </a:ln>
        </p:spPr>
      </p:pic>
      <p:sp>
        <p:nvSpPr>
          <p:cNvPr id="1299" name="Google Shape;1299;p204"/>
          <p:cNvSpPr txBox="1"/>
          <p:nvPr/>
        </p:nvSpPr>
        <p:spPr>
          <a:xfrm>
            <a:off x="152400" y="857250"/>
            <a:ext cx="8839200" cy="855900"/>
          </a:xfrm>
          <a:prstGeom prst="rect">
            <a:avLst/>
          </a:prstGeom>
          <a:noFill/>
          <a:ln>
            <a:noFill/>
          </a:ln>
        </p:spPr>
        <p:txBody>
          <a:bodyPr spcFirstLastPara="1" wrap="square" lIns="91425" tIns="91425" rIns="91425" bIns="91425" anchor="t" anchorCtr="0">
            <a:noAutofit/>
          </a:bodyPr>
          <a:lstStyle/>
          <a:p>
            <a:pPr>
              <a:buClr>
                <a:srgbClr val="000000"/>
              </a:buClr>
            </a:pPr>
            <a:r>
              <a:rPr lang="en" sz="2800" b="1" kern="0">
                <a:solidFill>
                  <a:srgbClr val="000000"/>
                </a:solidFill>
                <a:latin typeface="Lato"/>
                <a:ea typeface="Lato"/>
                <a:cs typeface="Lato"/>
                <a:sym typeface="Lato"/>
              </a:rPr>
              <a:t>Quick one minute videos on popular social media apps</a:t>
            </a:r>
            <a:endParaRPr sz="2800" b="1" kern="0">
              <a:solidFill>
                <a:srgbClr val="000000"/>
              </a:solidFill>
              <a:latin typeface="Lato"/>
              <a:ea typeface="Lato"/>
              <a:cs typeface="Lato"/>
              <a:sym typeface="Lato"/>
            </a:endParaRPr>
          </a:p>
        </p:txBody>
      </p:sp>
      <p:pic>
        <p:nvPicPr>
          <p:cNvPr id="1300" name="Google Shape;1300;p204" descr="Twitch is a website dedicated to all things gaming. Find out what kids are doing and what to watch for. &#10;&#10;For more tips and advice, please visit:&#10;ww.commonsense.org" title="What is Twitch?">
            <a:hlinkClick r:id="rId5"/>
          </p:cNvPr>
          <p:cNvPicPr preferRelativeResize="0"/>
          <p:nvPr/>
        </p:nvPicPr>
        <p:blipFill>
          <a:blip r:embed="rId6">
            <a:alphaModFix/>
          </a:blip>
          <a:stretch>
            <a:fillRect/>
          </a:stretch>
        </p:blipFill>
        <p:spPr>
          <a:xfrm>
            <a:off x="252450" y="1983101"/>
            <a:ext cx="5930500" cy="36178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205"/>
          <p:cNvSpPr txBox="1"/>
          <p:nvPr/>
        </p:nvSpPr>
        <p:spPr>
          <a:xfrm>
            <a:off x="-22650" y="826925"/>
            <a:ext cx="9189300" cy="807300"/>
          </a:xfrm>
          <a:prstGeom prst="rect">
            <a:avLst/>
          </a:prstGeom>
          <a:noFill/>
          <a:ln>
            <a:noFill/>
          </a:ln>
        </p:spPr>
        <p:txBody>
          <a:bodyPr spcFirstLastPara="1" wrap="square" lIns="91425" tIns="91425" rIns="91425" bIns="91425" anchor="t" anchorCtr="0">
            <a:noAutofit/>
          </a:bodyPr>
          <a:lstStyle/>
          <a:p>
            <a:pPr algn="ctr">
              <a:buClr>
                <a:srgbClr val="000000"/>
              </a:buClr>
            </a:pPr>
            <a:r>
              <a:rPr lang="en" sz="3200" b="1" kern="0">
                <a:solidFill>
                  <a:srgbClr val="535353"/>
                </a:solidFill>
                <a:latin typeface="Lato"/>
                <a:ea typeface="Lato"/>
                <a:cs typeface="Lato"/>
                <a:sym typeface="Lato"/>
              </a:rPr>
              <a:t>Practice Digital Citizenship</a:t>
            </a:r>
            <a:endParaRPr sz="1400" kern="0">
              <a:solidFill>
                <a:srgbClr val="000000"/>
              </a:solidFill>
              <a:latin typeface="Arial"/>
              <a:cs typeface="Arial"/>
              <a:sym typeface="Arial"/>
            </a:endParaRPr>
          </a:p>
        </p:txBody>
      </p:sp>
      <p:pic>
        <p:nvPicPr>
          <p:cNvPr id="1306" name="Google Shape;1306;p205"/>
          <p:cNvPicPr preferRelativeResize="0"/>
          <p:nvPr/>
        </p:nvPicPr>
        <p:blipFill>
          <a:blip r:embed="rId3">
            <a:alphaModFix/>
          </a:blip>
          <a:stretch>
            <a:fillRect/>
          </a:stretch>
        </p:blipFill>
        <p:spPr>
          <a:xfrm>
            <a:off x="152400" y="1707926"/>
            <a:ext cx="8839198" cy="34421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57200" y="0"/>
            <a:ext cx="8229600" cy="71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3D85C6"/>
                </a:solidFill>
                <a:latin typeface="Arvo"/>
                <a:ea typeface="Arvo"/>
                <a:cs typeface="Arvo"/>
                <a:sym typeface="Arvo"/>
              </a:rPr>
              <a:t>Purpose over passions.</a:t>
            </a:r>
            <a:endParaRPr>
              <a:latin typeface="Arvo"/>
              <a:ea typeface="Arvo"/>
              <a:cs typeface="Arvo"/>
              <a:sym typeface="Arvo"/>
            </a:endParaRPr>
          </a:p>
        </p:txBody>
      </p:sp>
      <p:sp>
        <p:nvSpPr>
          <p:cNvPr id="44" name="Google Shape;44;p8"/>
          <p:cNvSpPr txBox="1">
            <a:spLocks noGrp="1"/>
          </p:cNvSpPr>
          <p:nvPr>
            <p:ph type="body" idx="1"/>
          </p:nvPr>
        </p:nvSpPr>
        <p:spPr>
          <a:xfrm>
            <a:off x="457200" y="711900"/>
            <a:ext cx="8229600" cy="4850700"/>
          </a:xfrm>
          <a:prstGeom prst="rect">
            <a:avLst/>
          </a:prstGeom>
        </p:spPr>
        <p:txBody>
          <a:bodyPr spcFirstLastPara="1" wrap="square" lIns="91425" tIns="91425" rIns="91425" bIns="91425" anchor="t" anchorCtr="0">
            <a:normAutofit/>
          </a:bodyPr>
          <a:lstStyle/>
          <a:p>
            <a:pPr marL="0" lvl="0" indent="0" algn="l" rtl="0">
              <a:spcBef>
                <a:spcPts val="600"/>
              </a:spcBef>
              <a:spcAft>
                <a:spcPts val="0"/>
              </a:spcAft>
              <a:buNone/>
            </a:pPr>
            <a:r>
              <a:rPr lang="en" sz="2600" dirty="0"/>
              <a:t>Small children insist on participating, seeking a sense of autonomy, shared responsibility, and independent purpose. In the same way, as children move through preadolescence and into adolescence and early-adulthood, they are fed by purpose. They want to be trusted and to share in the construction of the greater good in a meaningful way.</a:t>
            </a:r>
            <a:endParaRPr sz="2600" dirty="0"/>
          </a:p>
          <a:p>
            <a:pPr marL="0" lvl="0" indent="0" algn="l" rtl="0">
              <a:spcBef>
                <a:spcPts val="600"/>
              </a:spcBef>
              <a:spcAft>
                <a:spcPts val="0"/>
              </a:spcAft>
              <a:buNone/>
            </a:pPr>
            <a:endParaRPr sz="2600" dirty="0"/>
          </a:p>
          <a:p>
            <a:pPr marL="0" lvl="0" indent="0" algn="l" rtl="0">
              <a:spcBef>
                <a:spcPts val="600"/>
              </a:spcBef>
              <a:spcAft>
                <a:spcPts val="0"/>
              </a:spcAft>
              <a:buNone/>
            </a:pPr>
            <a:r>
              <a:rPr lang="en" sz="2600" dirty="0"/>
              <a:t>Do not be limited to subjects they’re passionate about. Academic work that bends towards having a positive social or environmental impact cultivates purpose and is essential to happiness.</a:t>
            </a:r>
            <a:endParaRPr sz="26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1312" name="Google Shape;1312;p206"/>
          <p:cNvPicPr preferRelativeResize="0"/>
          <p:nvPr/>
        </p:nvPicPr>
        <p:blipFill rotWithShape="1">
          <a:blip r:embed="rId3">
            <a:alphaModFix/>
          </a:blip>
          <a:srcRect l="10035" t="2537" r="45834" b="7169"/>
          <a:stretch/>
        </p:blipFill>
        <p:spPr>
          <a:xfrm>
            <a:off x="6958425" y="2735684"/>
            <a:ext cx="2185500" cy="1877100"/>
          </a:xfrm>
          <a:prstGeom prst="rect">
            <a:avLst/>
          </a:prstGeom>
          <a:noFill/>
          <a:ln>
            <a:noFill/>
          </a:ln>
        </p:spPr>
      </p:pic>
      <p:pic>
        <p:nvPicPr>
          <p:cNvPr id="1313" name="Google Shape;1313;p206"/>
          <p:cNvPicPr preferRelativeResize="0"/>
          <p:nvPr/>
        </p:nvPicPr>
        <p:blipFill rotWithShape="1">
          <a:blip r:embed="rId4">
            <a:alphaModFix/>
          </a:blip>
          <a:srcRect l="1197" t="8525" r="46292"/>
          <a:stretch/>
        </p:blipFill>
        <p:spPr>
          <a:xfrm>
            <a:off x="-74525" y="2735665"/>
            <a:ext cx="2300100" cy="1877100"/>
          </a:xfrm>
          <a:prstGeom prst="rect">
            <a:avLst/>
          </a:prstGeom>
          <a:noFill/>
          <a:ln>
            <a:noFill/>
          </a:ln>
        </p:spPr>
      </p:pic>
      <p:pic>
        <p:nvPicPr>
          <p:cNvPr id="1314" name="Google Shape;1314;p206"/>
          <p:cNvPicPr preferRelativeResize="0"/>
          <p:nvPr/>
        </p:nvPicPr>
        <p:blipFill rotWithShape="1">
          <a:blip r:embed="rId5">
            <a:alphaModFix/>
          </a:blip>
          <a:srcRect l="15957" t="5100" r="42290" b="5100"/>
          <a:stretch/>
        </p:blipFill>
        <p:spPr>
          <a:xfrm>
            <a:off x="-74524" y="870303"/>
            <a:ext cx="2071200" cy="1877100"/>
          </a:xfrm>
          <a:prstGeom prst="rect">
            <a:avLst/>
          </a:prstGeom>
          <a:noFill/>
          <a:ln>
            <a:noFill/>
          </a:ln>
        </p:spPr>
      </p:pic>
      <p:pic>
        <p:nvPicPr>
          <p:cNvPr id="1315" name="Google Shape;1315;p206"/>
          <p:cNvPicPr preferRelativeResize="0"/>
          <p:nvPr/>
        </p:nvPicPr>
        <p:blipFill rotWithShape="1">
          <a:blip r:embed="rId6">
            <a:alphaModFix/>
          </a:blip>
          <a:srcRect l="4968" t="2925" r="4525" b="837"/>
          <a:stretch/>
        </p:blipFill>
        <p:spPr>
          <a:xfrm>
            <a:off x="1873400" y="870332"/>
            <a:ext cx="4155000" cy="1877100"/>
          </a:xfrm>
          <a:prstGeom prst="rect">
            <a:avLst/>
          </a:prstGeom>
          <a:noFill/>
          <a:ln>
            <a:noFill/>
          </a:ln>
        </p:spPr>
      </p:pic>
      <p:pic>
        <p:nvPicPr>
          <p:cNvPr id="1316" name="Google Shape;1316;p206"/>
          <p:cNvPicPr preferRelativeResize="0"/>
          <p:nvPr/>
        </p:nvPicPr>
        <p:blipFill rotWithShape="1">
          <a:blip r:embed="rId7">
            <a:alphaModFix/>
          </a:blip>
          <a:srcRect l="13836" r="13945" b="2343"/>
          <a:stretch/>
        </p:blipFill>
        <p:spPr>
          <a:xfrm>
            <a:off x="5959525" y="870340"/>
            <a:ext cx="3184500" cy="1877100"/>
          </a:xfrm>
          <a:prstGeom prst="rect">
            <a:avLst/>
          </a:prstGeom>
          <a:noFill/>
          <a:ln>
            <a:noFill/>
          </a:ln>
        </p:spPr>
      </p:pic>
      <p:pic>
        <p:nvPicPr>
          <p:cNvPr id="1317" name="Google Shape;1317;p206"/>
          <p:cNvPicPr preferRelativeResize="0"/>
          <p:nvPr/>
        </p:nvPicPr>
        <p:blipFill rotWithShape="1">
          <a:blip r:embed="rId8">
            <a:alphaModFix/>
          </a:blip>
          <a:srcRect l="16080" t="2819" r="26365" b="2867"/>
          <a:stretch/>
        </p:blipFill>
        <p:spPr>
          <a:xfrm>
            <a:off x="2225700" y="2735684"/>
            <a:ext cx="2439000" cy="1877100"/>
          </a:xfrm>
          <a:prstGeom prst="rect">
            <a:avLst/>
          </a:prstGeom>
          <a:noFill/>
          <a:ln>
            <a:noFill/>
          </a:ln>
        </p:spPr>
      </p:pic>
      <p:pic>
        <p:nvPicPr>
          <p:cNvPr id="1318" name="Google Shape;1318;p206"/>
          <p:cNvPicPr preferRelativeResize="0"/>
          <p:nvPr/>
        </p:nvPicPr>
        <p:blipFill rotWithShape="1">
          <a:blip r:embed="rId9">
            <a:alphaModFix/>
          </a:blip>
          <a:srcRect l="16238" t="3349" r="19115" b="1755"/>
          <a:stretch/>
        </p:blipFill>
        <p:spPr>
          <a:xfrm>
            <a:off x="4384950" y="2735665"/>
            <a:ext cx="3025500" cy="1877100"/>
          </a:xfrm>
          <a:prstGeom prst="rect">
            <a:avLst/>
          </a:prstGeom>
          <a:noFill/>
          <a:ln>
            <a:noFill/>
          </a:ln>
        </p:spPr>
      </p:pic>
      <p:sp>
        <p:nvSpPr>
          <p:cNvPr id="1319" name="Google Shape;1319;p206"/>
          <p:cNvSpPr txBox="1"/>
          <p:nvPr/>
        </p:nvSpPr>
        <p:spPr>
          <a:xfrm>
            <a:off x="2084400" y="4945496"/>
            <a:ext cx="5228400" cy="376200"/>
          </a:xfrm>
          <a:prstGeom prst="rect">
            <a:avLst/>
          </a:prstGeom>
          <a:noFill/>
          <a:ln>
            <a:noFill/>
          </a:ln>
        </p:spPr>
        <p:txBody>
          <a:bodyPr spcFirstLastPara="1" wrap="square" lIns="34275" tIns="17125" rIns="34275" bIns="17125" anchor="ctr" anchorCtr="0">
            <a:noAutofit/>
          </a:bodyPr>
          <a:lstStyle/>
          <a:p>
            <a:pPr>
              <a:lnSpc>
                <a:spcPct val="130740"/>
              </a:lnSpc>
              <a:buClr>
                <a:srgbClr val="535353"/>
              </a:buClr>
              <a:buSzPts val="600"/>
            </a:pPr>
            <a:r>
              <a:rPr lang="en" sz="2400" b="1" kern="0">
                <a:solidFill>
                  <a:srgbClr val="3A3A3A"/>
                </a:solidFill>
                <a:latin typeface="Lato"/>
                <a:ea typeface="Lato"/>
                <a:cs typeface="Lato"/>
                <a:sym typeface="Lato"/>
              </a:rPr>
              <a:t>Exposure to inappropriate content </a:t>
            </a:r>
            <a:endParaRPr sz="1400" kern="0">
              <a:solidFill>
                <a:srgbClr val="000000"/>
              </a:solidFill>
              <a:latin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207"/>
          <p:cNvSpPr txBox="1">
            <a:spLocks noGrp="1"/>
          </p:cNvSpPr>
          <p:nvPr>
            <p:ph type="title"/>
          </p:nvPr>
        </p:nvSpPr>
        <p:spPr>
          <a:xfrm>
            <a:off x="605300" y="1202878"/>
            <a:ext cx="3576300" cy="3636000"/>
          </a:xfrm>
          <a:prstGeom prst="rect">
            <a:avLst/>
          </a:prstGeom>
        </p:spPr>
        <p:txBody>
          <a:bodyPr spcFirstLastPara="1" wrap="square" lIns="91425" tIns="91425" rIns="91425" bIns="91425" anchor="ctr" anchorCtr="0">
            <a:noAutofit/>
          </a:bodyPr>
          <a:lstStyle/>
          <a:p>
            <a:pPr>
              <a:lnSpc>
                <a:spcPct val="100000"/>
              </a:lnSpc>
            </a:pPr>
            <a:r>
              <a:rPr lang="en" sz="2800">
                <a:solidFill>
                  <a:srgbClr val="33A544"/>
                </a:solidFill>
              </a:rPr>
              <a:t>Choose</a:t>
            </a:r>
            <a:br>
              <a:rPr lang="en" sz="1800">
                <a:solidFill>
                  <a:srgbClr val="33A544"/>
                </a:solidFill>
              </a:rPr>
            </a:br>
            <a:r>
              <a:rPr lang="en" sz="1800" b="0">
                <a:solidFill>
                  <a:srgbClr val="2F3033"/>
                </a:solidFill>
              </a:rPr>
              <a:t>Help kids make good choices.</a:t>
            </a:r>
            <a:br>
              <a:rPr lang="en" sz="1800" b="0">
                <a:solidFill>
                  <a:srgbClr val="2F3033"/>
                </a:solidFill>
              </a:rPr>
            </a:br>
            <a:br>
              <a:rPr lang="en" sz="1800">
                <a:solidFill>
                  <a:srgbClr val="33A544"/>
                </a:solidFill>
              </a:rPr>
            </a:br>
            <a:r>
              <a:rPr lang="en" sz="2800">
                <a:solidFill>
                  <a:srgbClr val="33A544"/>
                </a:solidFill>
              </a:rPr>
              <a:t>Check</a:t>
            </a:r>
            <a:br>
              <a:rPr lang="en" sz="1800">
                <a:solidFill>
                  <a:srgbClr val="33A544"/>
                </a:solidFill>
              </a:rPr>
            </a:br>
            <a:r>
              <a:rPr lang="en" sz="1800" b="0">
                <a:solidFill>
                  <a:srgbClr val="2F3033"/>
                </a:solidFill>
              </a:rPr>
              <a:t>Check what they're doing.</a:t>
            </a:r>
            <a:br>
              <a:rPr lang="en" sz="1800" b="0">
                <a:solidFill>
                  <a:srgbClr val="2F3033"/>
                </a:solidFill>
              </a:rPr>
            </a:br>
            <a:br>
              <a:rPr lang="en" sz="1800">
                <a:solidFill>
                  <a:srgbClr val="33A544"/>
                </a:solidFill>
              </a:rPr>
            </a:br>
            <a:r>
              <a:rPr lang="en" sz="2800">
                <a:solidFill>
                  <a:srgbClr val="33A544"/>
                </a:solidFill>
              </a:rPr>
              <a:t>Chat</a:t>
            </a:r>
            <a:br>
              <a:rPr lang="en" sz="1800">
                <a:solidFill>
                  <a:srgbClr val="33A544"/>
                </a:solidFill>
              </a:rPr>
            </a:br>
            <a:r>
              <a:rPr lang="en" sz="1800" b="0">
                <a:solidFill>
                  <a:srgbClr val="2F3033"/>
                </a:solidFill>
              </a:rPr>
              <a:t>Follow up with a chat.</a:t>
            </a:r>
            <a:endParaRPr/>
          </a:p>
        </p:txBody>
      </p:sp>
      <p:sp>
        <p:nvSpPr>
          <p:cNvPr id="1326" name="Google Shape;1326;p207"/>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81</a:t>
            </a:fld>
            <a:endParaRPr kern="0"/>
          </a:p>
        </p:txBody>
      </p:sp>
      <p:pic>
        <p:nvPicPr>
          <p:cNvPr id="1327" name="Google Shape;1327;p207"/>
          <p:cNvPicPr preferRelativeResize="0"/>
          <p:nvPr/>
        </p:nvPicPr>
        <p:blipFill rotWithShape="1">
          <a:blip r:embed="rId3">
            <a:alphaModFix/>
          </a:blip>
          <a:srcRect l="4183" t="9960" r="6234" b="25651"/>
          <a:stretch/>
        </p:blipFill>
        <p:spPr>
          <a:xfrm>
            <a:off x="4370876" y="857250"/>
            <a:ext cx="4773113" cy="5143502"/>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grpSp>
        <p:nvGrpSpPr>
          <p:cNvPr id="1332" name="Google Shape;1332;p208"/>
          <p:cNvGrpSpPr/>
          <p:nvPr/>
        </p:nvGrpSpPr>
        <p:grpSpPr>
          <a:xfrm>
            <a:off x="1" y="857250"/>
            <a:ext cx="9576227" cy="4669200"/>
            <a:chOff x="498588" y="-179800"/>
            <a:chExt cx="9576227" cy="4669200"/>
          </a:xfrm>
        </p:grpSpPr>
        <p:sp>
          <p:nvSpPr>
            <p:cNvPr id="1333" name="Google Shape;1333;p208"/>
            <p:cNvSpPr/>
            <p:nvPr/>
          </p:nvSpPr>
          <p:spPr>
            <a:xfrm>
              <a:off x="498588" y="-179800"/>
              <a:ext cx="9144000" cy="4669200"/>
            </a:xfrm>
            <a:prstGeom prst="rect">
              <a:avLst/>
            </a:prstGeom>
            <a:solidFill>
              <a:srgbClr val="F3F3F3"/>
            </a:solidFill>
            <a:ln>
              <a:noFill/>
            </a:ln>
          </p:spPr>
          <p:txBody>
            <a:bodyPr spcFirstLastPara="1" wrap="square" lIns="91425" tIns="91425" rIns="91425" bIns="91425" anchor="ctr" anchorCtr="0">
              <a:noAutofit/>
            </a:bodyPr>
            <a:lstStyle/>
            <a:p>
              <a:pPr>
                <a:buClr>
                  <a:srgbClr val="F1F3EF"/>
                </a:buClr>
                <a:buSzPts val="525"/>
              </a:pPr>
              <a:r>
                <a:rPr lang="en" sz="525" kern="0">
                  <a:solidFill>
                    <a:srgbClr val="F1F3EF"/>
                  </a:solidFill>
                  <a:latin typeface="Arial"/>
                  <a:ea typeface="Arial"/>
                  <a:cs typeface="Arial"/>
                  <a:sym typeface="Arial"/>
                </a:rPr>
                <a:t>`</a:t>
              </a:r>
              <a:endParaRPr sz="1400" kern="0">
                <a:solidFill>
                  <a:srgbClr val="000000"/>
                </a:solidFill>
                <a:latin typeface="Arial"/>
                <a:cs typeface="Arial"/>
                <a:sym typeface="Arial"/>
              </a:endParaRPr>
            </a:p>
          </p:txBody>
        </p:sp>
        <p:pic>
          <p:nvPicPr>
            <p:cNvPr id="1334" name="Google Shape;1334;p208"/>
            <p:cNvPicPr preferRelativeResize="0"/>
            <p:nvPr/>
          </p:nvPicPr>
          <p:blipFill rotWithShape="1">
            <a:blip r:embed="rId3">
              <a:alphaModFix/>
            </a:blip>
            <a:srcRect/>
            <a:stretch/>
          </p:blipFill>
          <p:spPr>
            <a:xfrm>
              <a:off x="3932615" y="497729"/>
              <a:ext cx="6142200" cy="3682398"/>
            </a:xfrm>
            <a:prstGeom prst="rect">
              <a:avLst/>
            </a:prstGeom>
            <a:noFill/>
            <a:ln>
              <a:noFill/>
            </a:ln>
          </p:spPr>
        </p:pic>
      </p:grpSp>
      <p:sp>
        <p:nvSpPr>
          <p:cNvPr id="1335" name="Google Shape;1335;p208"/>
          <p:cNvSpPr txBox="1"/>
          <p:nvPr/>
        </p:nvSpPr>
        <p:spPr>
          <a:xfrm>
            <a:off x="528375" y="2537975"/>
            <a:ext cx="3281400" cy="734400"/>
          </a:xfrm>
          <a:prstGeom prst="rect">
            <a:avLst/>
          </a:prstGeom>
          <a:noFill/>
          <a:ln>
            <a:noFill/>
          </a:ln>
        </p:spPr>
        <p:txBody>
          <a:bodyPr spcFirstLastPara="1" wrap="square" lIns="91425" tIns="91425" rIns="91425" bIns="91425" anchor="t" anchorCtr="0">
            <a:noAutofit/>
          </a:bodyPr>
          <a:lstStyle/>
          <a:p>
            <a:pPr>
              <a:buClr>
                <a:srgbClr val="000000"/>
              </a:buClr>
              <a:buSzPts val="650"/>
            </a:pPr>
            <a:r>
              <a:rPr lang="en" sz="2600" b="1" u="sng" kern="0">
                <a:solidFill>
                  <a:srgbClr val="000000"/>
                </a:solidFill>
                <a:latin typeface="Lato"/>
                <a:ea typeface="Lato"/>
                <a:cs typeface="Lato"/>
                <a:sym typeface="Lato"/>
                <a:hlinkClick r:id="rId4"/>
              </a:rPr>
              <a:t>We Can Help!</a:t>
            </a:r>
            <a:endParaRPr sz="1400" kern="0">
              <a:solidFill>
                <a:srgbClr val="000000"/>
              </a:solidFill>
              <a:latin typeface="Arial"/>
              <a:cs typeface="Arial"/>
              <a:sym typeface="Arial"/>
            </a:endParaRPr>
          </a:p>
        </p:txBody>
      </p:sp>
      <p:cxnSp>
        <p:nvCxnSpPr>
          <p:cNvPr id="1336" name="Google Shape;1336;p208"/>
          <p:cNvCxnSpPr/>
          <p:nvPr/>
        </p:nvCxnSpPr>
        <p:spPr>
          <a:xfrm>
            <a:off x="609600" y="2078175"/>
            <a:ext cx="3026700" cy="0"/>
          </a:xfrm>
          <a:prstGeom prst="straightConnector1">
            <a:avLst/>
          </a:prstGeom>
          <a:noFill/>
          <a:ln w="25400" cap="flat" cmpd="sng">
            <a:solidFill>
              <a:schemeClr val="dk2"/>
            </a:solidFill>
            <a:prstDash val="solid"/>
            <a:round/>
            <a:headEnd type="none" w="sm" len="sm"/>
            <a:tailEnd type="none" w="sm" len="sm"/>
          </a:ln>
        </p:spPr>
      </p:cxnSp>
      <p:cxnSp>
        <p:nvCxnSpPr>
          <p:cNvPr id="1337" name="Google Shape;1337;p208"/>
          <p:cNvCxnSpPr/>
          <p:nvPr/>
        </p:nvCxnSpPr>
        <p:spPr>
          <a:xfrm>
            <a:off x="609600" y="4627425"/>
            <a:ext cx="3026700" cy="0"/>
          </a:xfrm>
          <a:prstGeom prst="straightConnector1">
            <a:avLst/>
          </a:prstGeom>
          <a:noFill/>
          <a:ln w="25400" cap="flat" cmpd="sng">
            <a:solidFill>
              <a:schemeClr val="dk2"/>
            </a:solidFill>
            <a:prstDash val="solid"/>
            <a:round/>
            <a:headEnd type="none" w="sm" len="sm"/>
            <a:tailEnd type="none" w="sm" len="sm"/>
          </a:ln>
        </p:spPr>
      </p:cxnSp>
      <p:cxnSp>
        <p:nvCxnSpPr>
          <p:cNvPr id="1338" name="Google Shape;1338;p208"/>
          <p:cNvCxnSpPr/>
          <p:nvPr/>
        </p:nvCxnSpPr>
        <p:spPr>
          <a:xfrm rot="10800000">
            <a:off x="0" y="5526313"/>
            <a:ext cx="9144000" cy="0"/>
          </a:xfrm>
          <a:prstGeom prst="straightConnector1">
            <a:avLst/>
          </a:prstGeom>
          <a:noFill/>
          <a:ln w="25400" cap="flat" cmpd="sng">
            <a:solidFill>
              <a:srgbClr val="C8CACA"/>
            </a:solidFill>
            <a:prstDash val="solid"/>
            <a:round/>
            <a:headEnd type="none" w="sm" len="sm"/>
            <a:tailEnd type="none" w="sm" len="sm"/>
          </a:ln>
        </p:spPr>
      </p:cxnSp>
      <p:sp>
        <p:nvSpPr>
          <p:cNvPr id="1339" name="Google Shape;1339;p208"/>
          <p:cNvSpPr txBox="1"/>
          <p:nvPr/>
        </p:nvSpPr>
        <p:spPr>
          <a:xfrm>
            <a:off x="528376" y="3521200"/>
            <a:ext cx="3281400" cy="970500"/>
          </a:xfrm>
          <a:prstGeom prst="rect">
            <a:avLst/>
          </a:prstGeom>
          <a:noFill/>
          <a:ln>
            <a:noFill/>
          </a:ln>
        </p:spPr>
        <p:txBody>
          <a:bodyPr spcFirstLastPara="1" wrap="square" lIns="91425" tIns="91425" rIns="91425" bIns="91425" anchor="ctr" anchorCtr="0">
            <a:noAutofit/>
          </a:bodyPr>
          <a:lstStyle/>
          <a:p>
            <a:pPr>
              <a:lnSpc>
                <a:spcPct val="120000"/>
              </a:lnSpc>
              <a:buClr>
                <a:srgbClr val="535353"/>
              </a:buClr>
              <a:buSzPts val="1100"/>
            </a:pPr>
            <a:endParaRPr sz="1400" kern="0">
              <a:solidFill>
                <a:srgbClr val="000000"/>
              </a:solidFill>
              <a:latin typeface="Arial"/>
              <a:cs typeface="Arial"/>
              <a:sym typeface="Arial"/>
            </a:endParaRPr>
          </a:p>
        </p:txBody>
      </p:sp>
      <p:sp>
        <p:nvSpPr>
          <p:cNvPr id="1340" name="Google Shape;1340;p208"/>
          <p:cNvSpPr txBox="1"/>
          <p:nvPr/>
        </p:nvSpPr>
        <p:spPr>
          <a:xfrm>
            <a:off x="528375" y="3132347"/>
            <a:ext cx="3098400" cy="896700"/>
          </a:xfrm>
          <a:prstGeom prst="rect">
            <a:avLst/>
          </a:prstGeom>
          <a:noFill/>
          <a:ln>
            <a:noFill/>
          </a:ln>
        </p:spPr>
        <p:txBody>
          <a:bodyPr spcFirstLastPara="1" wrap="square" lIns="91425" tIns="91425" rIns="91425" bIns="91425" anchor="t" anchorCtr="0">
            <a:noAutofit/>
          </a:bodyPr>
          <a:lstStyle/>
          <a:p>
            <a:pPr>
              <a:lnSpc>
                <a:spcPct val="90000"/>
              </a:lnSpc>
              <a:buClr>
                <a:srgbClr val="000000"/>
              </a:buClr>
            </a:pPr>
            <a:r>
              <a:rPr lang="en" sz="1600" kern="0">
                <a:solidFill>
                  <a:srgbClr val="33A544"/>
                </a:solidFill>
                <a:latin typeface="Lato"/>
                <a:ea typeface="Lato"/>
                <a:cs typeface="Lato"/>
                <a:sym typeface="Lato"/>
              </a:rPr>
              <a:t>With unbiased reviews of movies, books, apps &amp; games so you can make informed media choices and get answers whenever you want!</a:t>
            </a:r>
            <a:endParaRPr sz="1600" kern="0">
              <a:solidFill>
                <a:srgbClr val="000000"/>
              </a:solidFill>
              <a:latin typeface="Lato"/>
              <a:ea typeface="Lato"/>
              <a:cs typeface="Lato"/>
              <a:sym typeface="Lato"/>
            </a:endParaRPr>
          </a:p>
        </p:txBody>
      </p:sp>
      <p:sp>
        <p:nvSpPr>
          <p:cNvPr id="1341" name="Google Shape;1341;p208"/>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82</a:t>
            </a:fld>
            <a:endParaRPr kern="0"/>
          </a:p>
        </p:txBody>
      </p:sp>
      <p:pic>
        <p:nvPicPr>
          <p:cNvPr id="1342" name="Google Shape;1342;p208">
            <a:hlinkClick r:id="rId4"/>
          </p:cNvPr>
          <p:cNvPicPr preferRelativeResize="0"/>
          <p:nvPr/>
        </p:nvPicPr>
        <p:blipFill>
          <a:blip r:embed="rId5">
            <a:alphaModFix/>
          </a:blip>
          <a:stretch>
            <a:fillRect/>
          </a:stretch>
        </p:blipFill>
        <p:spPr>
          <a:xfrm>
            <a:off x="4179375" y="2445115"/>
            <a:ext cx="4666800" cy="172397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209"/>
          <p:cNvSpPr/>
          <p:nvPr/>
        </p:nvSpPr>
        <p:spPr>
          <a:xfrm>
            <a:off x="0" y="908175"/>
            <a:ext cx="9144000" cy="51435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9" name="Google Shape;1349;p209"/>
          <p:cNvSpPr txBox="1"/>
          <p:nvPr/>
        </p:nvSpPr>
        <p:spPr>
          <a:xfrm rot="113">
            <a:off x="0" y="2509300"/>
            <a:ext cx="9144000" cy="1196700"/>
          </a:xfrm>
          <a:prstGeom prst="rect">
            <a:avLst/>
          </a:prstGeom>
          <a:noFill/>
          <a:ln>
            <a:noFill/>
          </a:ln>
        </p:spPr>
        <p:txBody>
          <a:bodyPr spcFirstLastPara="1" wrap="square" lIns="91425" tIns="91425" rIns="91425" bIns="91425" anchor="ctr" anchorCtr="0">
            <a:noAutofit/>
          </a:bodyPr>
          <a:lstStyle/>
          <a:p>
            <a:pPr marL="2286000">
              <a:lnSpc>
                <a:spcPct val="90000"/>
              </a:lnSpc>
              <a:buClr>
                <a:srgbClr val="000000"/>
              </a:buClr>
            </a:pPr>
            <a:r>
              <a:rPr lang="en" sz="6000" kern="0">
                <a:solidFill>
                  <a:srgbClr val="FFFFFF"/>
                </a:solidFill>
                <a:latin typeface="Oswald Medium"/>
                <a:ea typeface="Oswald Medium"/>
                <a:cs typeface="Oswald Medium"/>
                <a:sym typeface="Oswald Medium"/>
              </a:rPr>
              <a:t>   Takeaways </a:t>
            </a:r>
            <a:endParaRPr sz="6000" kern="0">
              <a:solidFill>
                <a:srgbClr val="5FCC46"/>
              </a:solidFill>
              <a:latin typeface="Oswald Medium"/>
              <a:ea typeface="Oswald Medium"/>
              <a:cs typeface="Oswald Medium"/>
              <a:sym typeface="Oswald Medium"/>
            </a:endParaRPr>
          </a:p>
        </p:txBody>
      </p:sp>
      <p:sp>
        <p:nvSpPr>
          <p:cNvPr id="1350" name="Google Shape;1350;p209"/>
          <p:cNvSpPr txBox="1"/>
          <p:nvPr/>
        </p:nvSpPr>
        <p:spPr>
          <a:xfrm>
            <a:off x="7331875" y="5487281"/>
            <a:ext cx="1812000" cy="513600"/>
          </a:xfrm>
          <a:prstGeom prst="rect">
            <a:avLst/>
          </a:prstGeom>
          <a:noFill/>
          <a:ln>
            <a:noFill/>
          </a:ln>
        </p:spPr>
        <p:txBody>
          <a:bodyPr spcFirstLastPara="1" wrap="square" lIns="91425" tIns="91425" rIns="91425" bIns="91425" anchor="t" anchorCtr="0">
            <a:noAutofit/>
          </a:bodyPr>
          <a:lstStyle/>
          <a:p>
            <a:pPr>
              <a:buClr>
                <a:srgbClr val="000000"/>
              </a:buClr>
            </a:pPr>
            <a:endParaRPr sz="1400" kern="0">
              <a:solidFill>
                <a:srgbClr val="000000"/>
              </a:solidFill>
              <a:latin typeface="Arial"/>
              <a:cs typeface="Arial"/>
              <a:sym typeface="Arial"/>
            </a:endParaRPr>
          </a:p>
        </p:txBody>
      </p:sp>
      <p:pic>
        <p:nvPicPr>
          <p:cNvPr id="1351" name="Google Shape;1351;p209"/>
          <p:cNvPicPr preferRelativeResize="0"/>
          <p:nvPr/>
        </p:nvPicPr>
        <p:blipFill>
          <a:blip r:embed="rId3">
            <a:alphaModFix/>
          </a:blip>
          <a:stretch>
            <a:fillRect/>
          </a:stretch>
        </p:blipFill>
        <p:spPr>
          <a:xfrm>
            <a:off x="2885647" y="4880825"/>
            <a:ext cx="3372725" cy="320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210"/>
          <p:cNvSpPr txBox="1">
            <a:spLocks noGrp="1"/>
          </p:cNvSpPr>
          <p:nvPr>
            <p:ph type="body" idx="2"/>
          </p:nvPr>
        </p:nvSpPr>
        <p:spPr>
          <a:xfrm>
            <a:off x="2978150" y="1600199"/>
            <a:ext cx="5970300" cy="3559800"/>
          </a:xfrm>
          <a:prstGeom prst="rect">
            <a:avLst/>
          </a:prstGeom>
        </p:spPr>
        <p:txBody>
          <a:bodyPr spcFirstLastPara="1" wrap="square" lIns="91425" tIns="91425" rIns="91425" bIns="91425" anchor="t" anchorCtr="0">
            <a:noAutofit/>
          </a:bodyPr>
          <a:lstStyle/>
          <a:p>
            <a:pPr marL="342900" indent="-342900">
              <a:lnSpc>
                <a:spcPct val="115000"/>
              </a:lnSpc>
              <a:buClr>
                <a:schemeClr val="dk1"/>
              </a:buClr>
              <a:buSzPts val="2240"/>
              <a:buFont typeface="Merriweather Sans"/>
              <a:buChar char="✓"/>
            </a:pPr>
            <a:r>
              <a:rPr lang="en" sz="1600"/>
              <a:t>Decide why // when // what // where // who // how</a:t>
            </a:r>
            <a:endParaRPr sz="1600"/>
          </a:p>
          <a:p>
            <a:pPr marL="342900" indent="-342900">
              <a:lnSpc>
                <a:spcPct val="115000"/>
              </a:lnSpc>
              <a:buClr>
                <a:schemeClr val="dk1"/>
              </a:buClr>
              <a:buSzPts val="2240"/>
              <a:buFont typeface="Merriweather Sans"/>
              <a:buChar char="✓"/>
            </a:pPr>
            <a:r>
              <a:rPr lang="en" sz="1600"/>
              <a:t>Set expectations and discuss rules together</a:t>
            </a:r>
            <a:endParaRPr sz="1600"/>
          </a:p>
          <a:p>
            <a:pPr marL="342900" indent="-342900">
              <a:lnSpc>
                <a:spcPct val="115000"/>
              </a:lnSpc>
              <a:buClr>
                <a:schemeClr val="dk1"/>
              </a:buClr>
              <a:buSzPts val="2240"/>
              <a:buFont typeface="Merriweather Sans"/>
              <a:buChar char="✓"/>
            </a:pPr>
            <a:r>
              <a:rPr lang="en" sz="1600"/>
              <a:t>Encourage creation as well as consumption</a:t>
            </a:r>
            <a:endParaRPr sz="1600"/>
          </a:p>
          <a:p>
            <a:pPr marL="342900" indent="-342900">
              <a:lnSpc>
                <a:spcPct val="115000"/>
              </a:lnSpc>
              <a:buClr>
                <a:schemeClr val="dk1"/>
              </a:buClr>
              <a:buSzPts val="2240"/>
              <a:buFont typeface="Merriweather Sans"/>
              <a:buChar char="✓"/>
            </a:pPr>
            <a:r>
              <a:rPr lang="en" sz="1600"/>
              <a:t>Model the media behavior you want to see in your teens</a:t>
            </a:r>
            <a:endParaRPr sz="1600"/>
          </a:p>
          <a:p>
            <a:pPr marL="342900" indent="-342900">
              <a:lnSpc>
                <a:spcPct val="115000"/>
              </a:lnSpc>
              <a:buClr>
                <a:schemeClr val="dk1"/>
              </a:buClr>
              <a:buSzPts val="2240"/>
              <a:buFont typeface="Merriweather Sans"/>
              <a:buChar char="✓"/>
            </a:pPr>
            <a:r>
              <a:rPr lang="en" sz="1600"/>
              <a:t>In settings, turn off:</a:t>
            </a:r>
            <a:endParaRPr sz="1600"/>
          </a:p>
          <a:p>
            <a:pPr lvl="1" indent="-330200">
              <a:lnSpc>
                <a:spcPct val="115000"/>
              </a:lnSpc>
              <a:buClr>
                <a:schemeClr val="dk1"/>
              </a:buClr>
              <a:buSzPts val="1600"/>
              <a:buFont typeface="Merriweather Sans"/>
              <a:buChar char="○"/>
            </a:pPr>
            <a:r>
              <a:rPr lang="en"/>
              <a:t>Autoplay (Netflix and YouTube)</a:t>
            </a:r>
            <a:endParaRPr/>
          </a:p>
          <a:p>
            <a:pPr lvl="1" indent="-330200">
              <a:lnSpc>
                <a:spcPct val="115000"/>
              </a:lnSpc>
              <a:buClr>
                <a:schemeClr val="dk1"/>
              </a:buClr>
              <a:buSzPts val="1600"/>
              <a:buFont typeface="Merriweather Sans"/>
              <a:buChar char="○"/>
            </a:pPr>
            <a:r>
              <a:rPr lang="en"/>
              <a:t>Notifications (on device and in app)</a:t>
            </a:r>
            <a:endParaRPr/>
          </a:p>
          <a:p>
            <a:pPr marL="342900" indent="-342900">
              <a:lnSpc>
                <a:spcPct val="115000"/>
              </a:lnSpc>
              <a:buClr>
                <a:schemeClr val="dk1"/>
              </a:buClr>
              <a:buSzPts val="2240"/>
              <a:buFont typeface="Merriweather Sans"/>
              <a:buChar char="✓"/>
            </a:pPr>
            <a:r>
              <a:rPr lang="en" sz="1600"/>
              <a:t>Create “sacred spaces” </a:t>
            </a:r>
            <a:endParaRPr sz="1600"/>
          </a:p>
          <a:p>
            <a:pPr marL="342900" indent="-342900">
              <a:lnSpc>
                <a:spcPct val="115000"/>
              </a:lnSpc>
              <a:buClr>
                <a:schemeClr val="dk1"/>
              </a:buClr>
              <a:buSzPts val="2240"/>
              <a:buFont typeface="Merriweather Sans"/>
              <a:buChar char="✓"/>
            </a:pPr>
            <a:r>
              <a:rPr lang="en" sz="1600"/>
              <a:t>Set up a timer for tech “check-ins” </a:t>
            </a:r>
            <a:endParaRPr sz="1600"/>
          </a:p>
        </p:txBody>
      </p:sp>
      <p:sp>
        <p:nvSpPr>
          <p:cNvPr id="1357" name="Google Shape;1357;p210"/>
          <p:cNvSpPr txBox="1">
            <a:spLocks noGrp="1"/>
          </p:cNvSpPr>
          <p:nvPr>
            <p:ph type="body" idx="3"/>
          </p:nvPr>
        </p:nvSpPr>
        <p:spPr>
          <a:xfrm>
            <a:off x="446788" y="2516826"/>
            <a:ext cx="1923900" cy="831300"/>
          </a:xfrm>
          <a:prstGeom prst="rect">
            <a:avLst/>
          </a:prstGeom>
        </p:spPr>
        <p:txBody>
          <a:bodyPr spcFirstLastPara="1" wrap="square" lIns="91425" tIns="91425" rIns="91425" bIns="91425" anchor="b" anchorCtr="0">
            <a:noAutofit/>
          </a:bodyPr>
          <a:lstStyle/>
          <a:p>
            <a:pPr marL="0" indent="0"/>
            <a:r>
              <a:rPr lang="en"/>
              <a:t>Set Yourself Up For Success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6">
                                            <p:txEl>
                                              <p:pRg st="0" end="0"/>
                                            </p:txEl>
                                          </p:spTgt>
                                        </p:tgtEl>
                                        <p:attrNameLst>
                                          <p:attrName>style.visibility</p:attrName>
                                        </p:attrNameLst>
                                      </p:cBhvr>
                                      <p:to>
                                        <p:strVal val="visible"/>
                                      </p:to>
                                    </p:set>
                                    <p:animEffect transition="in" filter="fade">
                                      <p:cBhvr>
                                        <p:cTn id="7" dur="1000"/>
                                        <p:tgtEl>
                                          <p:spTgt spid="13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6">
                                            <p:txEl>
                                              <p:pRg st="1" end="1"/>
                                            </p:txEl>
                                          </p:spTgt>
                                        </p:tgtEl>
                                        <p:attrNameLst>
                                          <p:attrName>style.visibility</p:attrName>
                                        </p:attrNameLst>
                                      </p:cBhvr>
                                      <p:to>
                                        <p:strVal val="visible"/>
                                      </p:to>
                                    </p:set>
                                    <p:animEffect transition="in" filter="fade">
                                      <p:cBhvr>
                                        <p:cTn id="12" dur="1000"/>
                                        <p:tgtEl>
                                          <p:spTgt spid="13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6">
                                            <p:txEl>
                                              <p:pRg st="2" end="2"/>
                                            </p:txEl>
                                          </p:spTgt>
                                        </p:tgtEl>
                                        <p:attrNameLst>
                                          <p:attrName>style.visibility</p:attrName>
                                        </p:attrNameLst>
                                      </p:cBhvr>
                                      <p:to>
                                        <p:strVal val="visible"/>
                                      </p:to>
                                    </p:set>
                                    <p:animEffect transition="in" filter="fade">
                                      <p:cBhvr>
                                        <p:cTn id="17" dur="1000"/>
                                        <p:tgtEl>
                                          <p:spTgt spid="13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56">
                                            <p:txEl>
                                              <p:pRg st="3" end="3"/>
                                            </p:txEl>
                                          </p:spTgt>
                                        </p:tgtEl>
                                        <p:attrNameLst>
                                          <p:attrName>style.visibility</p:attrName>
                                        </p:attrNameLst>
                                      </p:cBhvr>
                                      <p:to>
                                        <p:strVal val="visible"/>
                                      </p:to>
                                    </p:set>
                                    <p:animEffect transition="in" filter="fade">
                                      <p:cBhvr>
                                        <p:cTn id="22" dur="1000"/>
                                        <p:tgtEl>
                                          <p:spTgt spid="13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56">
                                            <p:txEl>
                                              <p:pRg st="4" end="4"/>
                                            </p:txEl>
                                          </p:spTgt>
                                        </p:tgtEl>
                                        <p:attrNameLst>
                                          <p:attrName>style.visibility</p:attrName>
                                        </p:attrNameLst>
                                      </p:cBhvr>
                                      <p:to>
                                        <p:strVal val="visible"/>
                                      </p:to>
                                    </p:set>
                                    <p:animEffect transition="in" filter="fade">
                                      <p:cBhvr>
                                        <p:cTn id="27" dur="1000"/>
                                        <p:tgtEl>
                                          <p:spTgt spid="135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56">
                                            <p:txEl>
                                              <p:pRg st="5" end="5"/>
                                            </p:txEl>
                                          </p:spTgt>
                                        </p:tgtEl>
                                        <p:attrNameLst>
                                          <p:attrName>style.visibility</p:attrName>
                                        </p:attrNameLst>
                                      </p:cBhvr>
                                      <p:to>
                                        <p:strVal val="visible"/>
                                      </p:to>
                                    </p:set>
                                    <p:animEffect transition="in" filter="fade">
                                      <p:cBhvr>
                                        <p:cTn id="32" dur="1000"/>
                                        <p:tgtEl>
                                          <p:spTgt spid="135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56">
                                            <p:txEl>
                                              <p:pRg st="6" end="6"/>
                                            </p:txEl>
                                          </p:spTgt>
                                        </p:tgtEl>
                                        <p:attrNameLst>
                                          <p:attrName>style.visibility</p:attrName>
                                        </p:attrNameLst>
                                      </p:cBhvr>
                                      <p:to>
                                        <p:strVal val="visible"/>
                                      </p:to>
                                    </p:set>
                                    <p:animEffect transition="in" filter="fade">
                                      <p:cBhvr>
                                        <p:cTn id="37" dur="1000"/>
                                        <p:tgtEl>
                                          <p:spTgt spid="135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56">
                                            <p:txEl>
                                              <p:pRg st="7" end="7"/>
                                            </p:txEl>
                                          </p:spTgt>
                                        </p:tgtEl>
                                        <p:attrNameLst>
                                          <p:attrName>style.visibility</p:attrName>
                                        </p:attrNameLst>
                                      </p:cBhvr>
                                      <p:to>
                                        <p:strVal val="visible"/>
                                      </p:to>
                                    </p:set>
                                    <p:animEffect transition="in" filter="fade">
                                      <p:cBhvr>
                                        <p:cTn id="42" dur="1000"/>
                                        <p:tgtEl>
                                          <p:spTgt spid="135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56">
                                            <p:txEl>
                                              <p:pRg st="8" end="8"/>
                                            </p:txEl>
                                          </p:spTgt>
                                        </p:tgtEl>
                                        <p:attrNameLst>
                                          <p:attrName>style.visibility</p:attrName>
                                        </p:attrNameLst>
                                      </p:cBhvr>
                                      <p:to>
                                        <p:strVal val="visible"/>
                                      </p:to>
                                    </p:set>
                                    <p:animEffect transition="in" filter="fade">
                                      <p:cBhvr>
                                        <p:cTn id="47" dur="1000"/>
                                        <p:tgtEl>
                                          <p:spTgt spid="135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211"/>
          <p:cNvSpPr txBox="1"/>
          <p:nvPr/>
        </p:nvSpPr>
        <p:spPr>
          <a:xfrm>
            <a:off x="5720322" y="3642857"/>
            <a:ext cx="2705400" cy="376200"/>
          </a:xfrm>
          <a:prstGeom prst="rect">
            <a:avLst/>
          </a:prstGeom>
          <a:noFill/>
          <a:ln>
            <a:noFill/>
          </a:ln>
        </p:spPr>
        <p:txBody>
          <a:bodyPr spcFirstLastPara="1" wrap="square" lIns="34275" tIns="17125" rIns="34275" bIns="17125" anchor="ctr" anchorCtr="0">
            <a:noAutofit/>
          </a:bodyPr>
          <a:lstStyle/>
          <a:p>
            <a:pPr>
              <a:lnSpc>
                <a:spcPct val="130740"/>
              </a:lnSpc>
              <a:buClr>
                <a:srgbClr val="535353"/>
              </a:buClr>
              <a:buSzPts val="600"/>
            </a:pPr>
            <a:r>
              <a:rPr lang="en" sz="2400" b="1" kern="0">
                <a:solidFill>
                  <a:srgbClr val="3A3A3A"/>
                </a:solidFill>
                <a:latin typeface="Lato"/>
                <a:ea typeface="Lato"/>
                <a:cs typeface="Lato"/>
                <a:sym typeface="Lato"/>
              </a:rPr>
              <a:t>Contact Us</a:t>
            </a:r>
            <a:endParaRPr sz="1400" kern="0">
              <a:solidFill>
                <a:srgbClr val="000000"/>
              </a:solidFill>
              <a:latin typeface="Arial"/>
              <a:cs typeface="Arial"/>
              <a:sym typeface="Arial"/>
            </a:endParaRPr>
          </a:p>
        </p:txBody>
      </p:sp>
      <p:sp>
        <p:nvSpPr>
          <p:cNvPr id="1364" name="Google Shape;1364;p211"/>
          <p:cNvSpPr/>
          <p:nvPr/>
        </p:nvSpPr>
        <p:spPr>
          <a:xfrm>
            <a:off x="5928022" y="4060617"/>
            <a:ext cx="209400" cy="152400"/>
          </a:xfrm>
          <a:custGeom>
            <a:avLst/>
            <a:gdLst/>
            <a:ahLst/>
            <a:cxnLst/>
            <a:rect l="l" t="t" r="r" b="b"/>
            <a:pathLst>
              <a:path w="120000" h="120000" extrusionOk="0">
                <a:moveTo>
                  <a:pt x="114544" y="105000"/>
                </a:moveTo>
                <a:cubicBezTo>
                  <a:pt x="114544" y="105444"/>
                  <a:pt x="114505" y="105877"/>
                  <a:pt x="114450" y="106305"/>
                </a:cubicBezTo>
                <a:lnTo>
                  <a:pt x="80772" y="60000"/>
                </a:lnTo>
                <a:lnTo>
                  <a:pt x="114450" y="13694"/>
                </a:lnTo>
                <a:cubicBezTo>
                  <a:pt x="114505" y="14122"/>
                  <a:pt x="114544" y="14555"/>
                  <a:pt x="114544" y="15000"/>
                </a:cubicBezTo>
                <a:cubicBezTo>
                  <a:pt x="114544" y="15000"/>
                  <a:pt x="114544" y="105000"/>
                  <a:pt x="114544" y="105000"/>
                </a:cubicBezTo>
                <a:close/>
                <a:moveTo>
                  <a:pt x="109088" y="112500"/>
                </a:moveTo>
                <a:lnTo>
                  <a:pt x="10911" y="112500"/>
                </a:lnTo>
                <a:cubicBezTo>
                  <a:pt x="10272" y="112500"/>
                  <a:pt x="9661" y="112322"/>
                  <a:pt x="9094" y="112044"/>
                </a:cubicBezTo>
                <a:lnTo>
                  <a:pt x="43083" y="65300"/>
                </a:lnTo>
                <a:lnTo>
                  <a:pt x="52444" y="78177"/>
                </a:lnTo>
                <a:cubicBezTo>
                  <a:pt x="54533" y="81050"/>
                  <a:pt x="57266" y="82483"/>
                  <a:pt x="60000" y="82483"/>
                </a:cubicBezTo>
                <a:cubicBezTo>
                  <a:pt x="62733" y="82483"/>
                  <a:pt x="65466" y="81050"/>
                  <a:pt x="67550" y="78177"/>
                </a:cubicBezTo>
                <a:lnTo>
                  <a:pt x="76916" y="65300"/>
                </a:lnTo>
                <a:lnTo>
                  <a:pt x="110911" y="112044"/>
                </a:lnTo>
                <a:cubicBezTo>
                  <a:pt x="110338" y="112322"/>
                  <a:pt x="109733" y="112500"/>
                  <a:pt x="109088" y="112500"/>
                </a:cubicBezTo>
                <a:moveTo>
                  <a:pt x="5455" y="105000"/>
                </a:moveTo>
                <a:lnTo>
                  <a:pt x="5455" y="15000"/>
                </a:lnTo>
                <a:cubicBezTo>
                  <a:pt x="5455" y="14555"/>
                  <a:pt x="5494" y="14122"/>
                  <a:pt x="5550" y="13694"/>
                </a:cubicBezTo>
                <a:lnTo>
                  <a:pt x="39227" y="60000"/>
                </a:lnTo>
                <a:lnTo>
                  <a:pt x="5550" y="106305"/>
                </a:lnTo>
                <a:cubicBezTo>
                  <a:pt x="5494" y="105877"/>
                  <a:pt x="5455" y="105444"/>
                  <a:pt x="5455" y="105000"/>
                </a:cubicBezTo>
                <a:moveTo>
                  <a:pt x="10911" y="7500"/>
                </a:moveTo>
                <a:lnTo>
                  <a:pt x="109088" y="7500"/>
                </a:lnTo>
                <a:cubicBezTo>
                  <a:pt x="109733" y="7500"/>
                  <a:pt x="110338" y="7677"/>
                  <a:pt x="110911" y="7961"/>
                </a:cubicBezTo>
                <a:lnTo>
                  <a:pt x="63694" y="72877"/>
                </a:lnTo>
                <a:cubicBezTo>
                  <a:pt x="62711" y="74233"/>
                  <a:pt x="61394" y="74983"/>
                  <a:pt x="60000" y="74983"/>
                </a:cubicBezTo>
                <a:cubicBezTo>
                  <a:pt x="58605" y="74983"/>
                  <a:pt x="57288" y="74233"/>
                  <a:pt x="56300" y="72877"/>
                </a:cubicBezTo>
                <a:lnTo>
                  <a:pt x="9094" y="7961"/>
                </a:lnTo>
                <a:cubicBezTo>
                  <a:pt x="9661" y="7677"/>
                  <a:pt x="10272" y="7500"/>
                  <a:pt x="10911" y="7500"/>
                </a:cubicBezTo>
                <a:moveTo>
                  <a:pt x="109088" y="0"/>
                </a:moveTo>
                <a:lnTo>
                  <a:pt x="10911" y="0"/>
                </a:lnTo>
                <a:cubicBezTo>
                  <a:pt x="4883" y="0"/>
                  <a:pt x="0" y="6716"/>
                  <a:pt x="0" y="15000"/>
                </a:cubicBezTo>
                <a:lnTo>
                  <a:pt x="0" y="105000"/>
                </a:lnTo>
                <a:cubicBezTo>
                  <a:pt x="0" y="113283"/>
                  <a:pt x="4883" y="120000"/>
                  <a:pt x="10911" y="120000"/>
                </a:cubicBezTo>
                <a:lnTo>
                  <a:pt x="109088" y="120000"/>
                </a:lnTo>
                <a:cubicBezTo>
                  <a:pt x="115116" y="120000"/>
                  <a:pt x="120000" y="113283"/>
                  <a:pt x="120000" y="105000"/>
                </a:cubicBezTo>
                <a:lnTo>
                  <a:pt x="120000" y="15000"/>
                </a:lnTo>
                <a:cubicBezTo>
                  <a:pt x="120000" y="6716"/>
                  <a:pt x="115116" y="0"/>
                  <a:pt x="109088" y="0"/>
                </a:cubicBezTo>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365" name="Google Shape;1365;p211"/>
          <p:cNvSpPr/>
          <p:nvPr/>
        </p:nvSpPr>
        <p:spPr>
          <a:xfrm>
            <a:off x="5916456" y="4386045"/>
            <a:ext cx="209400" cy="209400"/>
          </a:xfrm>
          <a:custGeom>
            <a:avLst/>
            <a:gdLst/>
            <a:ahLst/>
            <a:cxnLst/>
            <a:rect l="l" t="t" r="r" b="b"/>
            <a:pathLst>
              <a:path w="120000" h="120000" extrusionOk="0">
                <a:moveTo>
                  <a:pt x="99166" y="97888"/>
                </a:moveTo>
                <a:cubicBezTo>
                  <a:pt x="95944" y="95122"/>
                  <a:pt x="92244" y="92677"/>
                  <a:pt x="88083" y="90688"/>
                </a:cubicBezTo>
                <a:cubicBezTo>
                  <a:pt x="88155" y="90466"/>
                  <a:pt x="88233" y="90244"/>
                  <a:pt x="88311" y="90016"/>
                </a:cubicBezTo>
                <a:cubicBezTo>
                  <a:pt x="89616" y="85866"/>
                  <a:pt x="90666" y="81422"/>
                  <a:pt x="91411" y="76727"/>
                </a:cubicBezTo>
                <a:cubicBezTo>
                  <a:pt x="91505" y="76133"/>
                  <a:pt x="91577" y="75533"/>
                  <a:pt x="91661" y="74933"/>
                </a:cubicBezTo>
                <a:cubicBezTo>
                  <a:pt x="91911" y="73144"/>
                  <a:pt x="92116" y="71327"/>
                  <a:pt x="92277" y="69483"/>
                </a:cubicBezTo>
                <a:cubicBezTo>
                  <a:pt x="92338" y="68794"/>
                  <a:pt x="92400" y="68111"/>
                  <a:pt x="92450" y="67416"/>
                </a:cubicBezTo>
                <a:cubicBezTo>
                  <a:pt x="92555" y="65877"/>
                  <a:pt x="92577" y="64300"/>
                  <a:pt x="92627" y="62727"/>
                </a:cubicBezTo>
                <a:lnTo>
                  <a:pt x="114433" y="62727"/>
                </a:lnTo>
                <a:cubicBezTo>
                  <a:pt x="113755" y="76372"/>
                  <a:pt x="108055" y="88677"/>
                  <a:pt x="99166" y="97888"/>
                </a:cubicBezTo>
                <a:moveTo>
                  <a:pt x="76188" y="112100"/>
                </a:moveTo>
                <a:cubicBezTo>
                  <a:pt x="77361" y="110872"/>
                  <a:pt x="78483" y="109500"/>
                  <a:pt x="79561" y="108022"/>
                </a:cubicBezTo>
                <a:cubicBezTo>
                  <a:pt x="79661" y="107883"/>
                  <a:pt x="79761" y="107744"/>
                  <a:pt x="79861" y="107605"/>
                </a:cubicBezTo>
                <a:cubicBezTo>
                  <a:pt x="82022" y="104566"/>
                  <a:pt x="83977" y="101066"/>
                  <a:pt x="85666" y="97155"/>
                </a:cubicBezTo>
                <a:cubicBezTo>
                  <a:pt x="85755" y="96944"/>
                  <a:pt x="85838" y="96722"/>
                  <a:pt x="85927" y="96511"/>
                </a:cubicBezTo>
                <a:cubicBezTo>
                  <a:pt x="86027" y="96272"/>
                  <a:pt x="86105" y="96011"/>
                  <a:pt x="86205" y="95772"/>
                </a:cubicBezTo>
                <a:cubicBezTo>
                  <a:pt x="89572" y="97416"/>
                  <a:pt x="92583" y="99388"/>
                  <a:pt x="95233" y="101583"/>
                </a:cubicBezTo>
                <a:cubicBezTo>
                  <a:pt x="89716" y="106272"/>
                  <a:pt x="83272" y="109900"/>
                  <a:pt x="76188" y="112100"/>
                </a:cubicBezTo>
                <a:moveTo>
                  <a:pt x="62727" y="114272"/>
                </a:moveTo>
                <a:lnTo>
                  <a:pt x="62727" y="90116"/>
                </a:lnTo>
                <a:cubicBezTo>
                  <a:pt x="69433" y="90394"/>
                  <a:pt x="75766" y="91627"/>
                  <a:pt x="81400" y="93716"/>
                </a:cubicBezTo>
                <a:cubicBezTo>
                  <a:pt x="76944" y="105050"/>
                  <a:pt x="70300" y="112766"/>
                  <a:pt x="62727" y="114272"/>
                </a:cubicBezTo>
                <a:moveTo>
                  <a:pt x="62727" y="62727"/>
                </a:moveTo>
                <a:lnTo>
                  <a:pt x="87205" y="62727"/>
                </a:lnTo>
                <a:cubicBezTo>
                  <a:pt x="86972" y="72194"/>
                  <a:pt x="85511" y="81005"/>
                  <a:pt x="83172" y="88600"/>
                </a:cubicBezTo>
                <a:cubicBezTo>
                  <a:pt x="76972" y="86300"/>
                  <a:pt x="70044" y="84950"/>
                  <a:pt x="62727" y="84666"/>
                </a:cubicBezTo>
                <a:cubicBezTo>
                  <a:pt x="62727" y="84666"/>
                  <a:pt x="62727" y="62727"/>
                  <a:pt x="62727" y="62727"/>
                </a:cubicBezTo>
                <a:close/>
                <a:moveTo>
                  <a:pt x="62727" y="35333"/>
                </a:moveTo>
                <a:cubicBezTo>
                  <a:pt x="70044" y="35050"/>
                  <a:pt x="76972" y="33700"/>
                  <a:pt x="83172" y="31400"/>
                </a:cubicBezTo>
                <a:cubicBezTo>
                  <a:pt x="85511" y="38994"/>
                  <a:pt x="86972" y="47805"/>
                  <a:pt x="87205" y="57272"/>
                </a:cubicBezTo>
                <a:lnTo>
                  <a:pt x="62727" y="57272"/>
                </a:lnTo>
                <a:cubicBezTo>
                  <a:pt x="62727" y="57272"/>
                  <a:pt x="62727" y="35333"/>
                  <a:pt x="62727" y="35333"/>
                </a:cubicBezTo>
                <a:close/>
                <a:moveTo>
                  <a:pt x="62727" y="5727"/>
                </a:moveTo>
                <a:cubicBezTo>
                  <a:pt x="70300" y="7233"/>
                  <a:pt x="76944" y="14950"/>
                  <a:pt x="81400" y="26283"/>
                </a:cubicBezTo>
                <a:cubicBezTo>
                  <a:pt x="75766" y="28372"/>
                  <a:pt x="69433" y="29605"/>
                  <a:pt x="62727" y="29883"/>
                </a:cubicBezTo>
                <a:cubicBezTo>
                  <a:pt x="62727" y="29883"/>
                  <a:pt x="62727" y="5727"/>
                  <a:pt x="62727" y="5727"/>
                </a:cubicBezTo>
                <a:close/>
                <a:moveTo>
                  <a:pt x="95233" y="18416"/>
                </a:moveTo>
                <a:cubicBezTo>
                  <a:pt x="92583" y="20616"/>
                  <a:pt x="89572" y="22583"/>
                  <a:pt x="86205" y="24227"/>
                </a:cubicBezTo>
                <a:cubicBezTo>
                  <a:pt x="86105" y="23988"/>
                  <a:pt x="86027" y="23727"/>
                  <a:pt x="85927" y="23494"/>
                </a:cubicBezTo>
                <a:cubicBezTo>
                  <a:pt x="85838" y="23277"/>
                  <a:pt x="85755" y="23061"/>
                  <a:pt x="85666" y="22844"/>
                </a:cubicBezTo>
                <a:cubicBezTo>
                  <a:pt x="83977" y="18933"/>
                  <a:pt x="82022" y="15433"/>
                  <a:pt x="79861" y="12394"/>
                </a:cubicBezTo>
                <a:cubicBezTo>
                  <a:pt x="79761" y="12255"/>
                  <a:pt x="79661" y="12116"/>
                  <a:pt x="79561" y="11977"/>
                </a:cubicBezTo>
                <a:cubicBezTo>
                  <a:pt x="78483" y="10500"/>
                  <a:pt x="77361" y="9127"/>
                  <a:pt x="76188" y="7900"/>
                </a:cubicBezTo>
                <a:cubicBezTo>
                  <a:pt x="83272" y="10100"/>
                  <a:pt x="89716" y="13727"/>
                  <a:pt x="95233" y="18416"/>
                </a:cubicBezTo>
                <a:moveTo>
                  <a:pt x="114433" y="57272"/>
                </a:moveTo>
                <a:lnTo>
                  <a:pt x="92627" y="57272"/>
                </a:lnTo>
                <a:cubicBezTo>
                  <a:pt x="92577" y="55705"/>
                  <a:pt x="92555" y="54122"/>
                  <a:pt x="92450" y="52583"/>
                </a:cubicBezTo>
                <a:cubicBezTo>
                  <a:pt x="92400" y="51888"/>
                  <a:pt x="92338" y="51205"/>
                  <a:pt x="92277" y="50516"/>
                </a:cubicBezTo>
                <a:cubicBezTo>
                  <a:pt x="92116" y="48672"/>
                  <a:pt x="91911" y="46855"/>
                  <a:pt x="91661" y="45066"/>
                </a:cubicBezTo>
                <a:cubicBezTo>
                  <a:pt x="91577" y="44472"/>
                  <a:pt x="91505" y="43866"/>
                  <a:pt x="91411" y="43272"/>
                </a:cubicBezTo>
                <a:cubicBezTo>
                  <a:pt x="90666" y="38577"/>
                  <a:pt x="89616" y="34133"/>
                  <a:pt x="88311" y="29983"/>
                </a:cubicBezTo>
                <a:cubicBezTo>
                  <a:pt x="88233" y="29761"/>
                  <a:pt x="88155" y="29538"/>
                  <a:pt x="88083" y="29311"/>
                </a:cubicBezTo>
                <a:cubicBezTo>
                  <a:pt x="92244" y="27322"/>
                  <a:pt x="95944" y="24877"/>
                  <a:pt x="99166" y="22116"/>
                </a:cubicBezTo>
                <a:cubicBezTo>
                  <a:pt x="108055" y="31322"/>
                  <a:pt x="113755" y="43627"/>
                  <a:pt x="114433" y="57272"/>
                </a:cubicBezTo>
                <a:moveTo>
                  <a:pt x="57272" y="29883"/>
                </a:moveTo>
                <a:cubicBezTo>
                  <a:pt x="50561" y="29605"/>
                  <a:pt x="44227" y="28372"/>
                  <a:pt x="38594" y="26283"/>
                </a:cubicBezTo>
                <a:cubicBezTo>
                  <a:pt x="43050" y="14950"/>
                  <a:pt x="49694" y="7233"/>
                  <a:pt x="57272" y="5727"/>
                </a:cubicBezTo>
                <a:cubicBezTo>
                  <a:pt x="57272" y="5727"/>
                  <a:pt x="57272" y="29883"/>
                  <a:pt x="57272" y="29883"/>
                </a:cubicBezTo>
                <a:close/>
                <a:moveTo>
                  <a:pt x="57272" y="57272"/>
                </a:moveTo>
                <a:lnTo>
                  <a:pt x="32794" y="57272"/>
                </a:lnTo>
                <a:cubicBezTo>
                  <a:pt x="33027" y="47805"/>
                  <a:pt x="34483" y="38994"/>
                  <a:pt x="36827" y="31400"/>
                </a:cubicBezTo>
                <a:cubicBezTo>
                  <a:pt x="43027" y="33700"/>
                  <a:pt x="49950" y="35050"/>
                  <a:pt x="57272" y="35333"/>
                </a:cubicBezTo>
                <a:cubicBezTo>
                  <a:pt x="57272" y="35333"/>
                  <a:pt x="57272" y="57272"/>
                  <a:pt x="57272" y="57272"/>
                </a:cubicBezTo>
                <a:close/>
                <a:moveTo>
                  <a:pt x="57272" y="84666"/>
                </a:moveTo>
                <a:cubicBezTo>
                  <a:pt x="49950" y="84950"/>
                  <a:pt x="43027" y="86300"/>
                  <a:pt x="36827" y="88600"/>
                </a:cubicBezTo>
                <a:cubicBezTo>
                  <a:pt x="34483" y="81005"/>
                  <a:pt x="33027" y="72194"/>
                  <a:pt x="32794" y="62727"/>
                </a:cubicBezTo>
                <a:lnTo>
                  <a:pt x="57272" y="62727"/>
                </a:lnTo>
                <a:cubicBezTo>
                  <a:pt x="57272" y="62727"/>
                  <a:pt x="57272" y="84666"/>
                  <a:pt x="57272" y="84666"/>
                </a:cubicBezTo>
                <a:close/>
                <a:moveTo>
                  <a:pt x="57272" y="114272"/>
                </a:moveTo>
                <a:cubicBezTo>
                  <a:pt x="49694" y="112766"/>
                  <a:pt x="43050" y="105050"/>
                  <a:pt x="38594" y="93716"/>
                </a:cubicBezTo>
                <a:cubicBezTo>
                  <a:pt x="44227" y="91627"/>
                  <a:pt x="50561" y="90394"/>
                  <a:pt x="57272" y="90116"/>
                </a:cubicBezTo>
                <a:cubicBezTo>
                  <a:pt x="57272" y="90116"/>
                  <a:pt x="57272" y="114272"/>
                  <a:pt x="57272" y="114272"/>
                </a:cubicBezTo>
                <a:close/>
                <a:moveTo>
                  <a:pt x="24766" y="101583"/>
                </a:moveTo>
                <a:cubicBezTo>
                  <a:pt x="27411" y="99388"/>
                  <a:pt x="30422" y="97416"/>
                  <a:pt x="33794" y="95772"/>
                </a:cubicBezTo>
                <a:cubicBezTo>
                  <a:pt x="33888" y="96011"/>
                  <a:pt x="33972" y="96272"/>
                  <a:pt x="34066" y="96511"/>
                </a:cubicBezTo>
                <a:cubicBezTo>
                  <a:pt x="34161" y="96722"/>
                  <a:pt x="34238" y="96944"/>
                  <a:pt x="34333" y="97155"/>
                </a:cubicBezTo>
                <a:cubicBezTo>
                  <a:pt x="36022" y="101066"/>
                  <a:pt x="37972" y="104566"/>
                  <a:pt x="40133" y="107605"/>
                </a:cubicBezTo>
                <a:cubicBezTo>
                  <a:pt x="40233" y="107744"/>
                  <a:pt x="40338" y="107883"/>
                  <a:pt x="40438" y="108022"/>
                </a:cubicBezTo>
                <a:cubicBezTo>
                  <a:pt x="41511" y="109500"/>
                  <a:pt x="42633" y="110872"/>
                  <a:pt x="43811" y="112100"/>
                </a:cubicBezTo>
                <a:cubicBezTo>
                  <a:pt x="36722" y="109900"/>
                  <a:pt x="30283" y="106272"/>
                  <a:pt x="24766" y="101583"/>
                </a:cubicBezTo>
                <a:moveTo>
                  <a:pt x="5566" y="62727"/>
                </a:moveTo>
                <a:lnTo>
                  <a:pt x="27372" y="62727"/>
                </a:lnTo>
                <a:cubicBezTo>
                  <a:pt x="27416" y="64300"/>
                  <a:pt x="27444" y="65877"/>
                  <a:pt x="27544" y="67416"/>
                </a:cubicBezTo>
                <a:cubicBezTo>
                  <a:pt x="27594" y="68111"/>
                  <a:pt x="27661" y="68794"/>
                  <a:pt x="27716" y="69483"/>
                </a:cubicBezTo>
                <a:cubicBezTo>
                  <a:pt x="27877" y="71327"/>
                  <a:pt x="28083" y="73144"/>
                  <a:pt x="28333" y="74933"/>
                </a:cubicBezTo>
                <a:cubicBezTo>
                  <a:pt x="28422" y="75533"/>
                  <a:pt x="28494" y="76133"/>
                  <a:pt x="28588" y="76727"/>
                </a:cubicBezTo>
                <a:cubicBezTo>
                  <a:pt x="29333" y="81422"/>
                  <a:pt x="30377" y="85866"/>
                  <a:pt x="31688" y="90016"/>
                </a:cubicBezTo>
                <a:cubicBezTo>
                  <a:pt x="31766" y="90244"/>
                  <a:pt x="31838" y="90466"/>
                  <a:pt x="31911" y="90688"/>
                </a:cubicBezTo>
                <a:cubicBezTo>
                  <a:pt x="27755" y="92677"/>
                  <a:pt x="24055" y="95122"/>
                  <a:pt x="20827" y="97888"/>
                </a:cubicBezTo>
                <a:cubicBezTo>
                  <a:pt x="11944" y="88677"/>
                  <a:pt x="6238" y="76372"/>
                  <a:pt x="5566" y="62727"/>
                </a:cubicBezTo>
                <a:moveTo>
                  <a:pt x="20827" y="22116"/>
                </a:moveTo>
                <a:cubicBezTo>
                  <a:pt x="24055" y="24877"/>
                  <a:pt x="27755" y="27322"/>
                  <a:pt x="31911" y="29311"/>
                </a:cubicBezTo>
                <a:cubicBezTo>
                  <a:pt x="31838" y="29538"/>
                  <a:pt x="31766" y="29761"/>
                  <a:pt x="31688" y="29983"/>
                </a:cubicBezTo>
                <a:cubicBezTo>
                  <a:pt x="30383" y="34133"/>
                  <a:pt x="29333" y="38577"/>
                  <a:pt x="28588" y="43272"/>
                </a:cubicBezTo>
                <a:cubicBezTo>
                  <a:pt x="28494" y="43866"/>
                  <a:pt x="28422" y="44472"/>
                  <a:pt x="28333" y="45066"/>
                </a:cubicBezTo>
                <a:cubicBezTo>
                  <a:pt x="28083" y="46855"/>
                  <a:pt x="27877" y="48672"/>
                  <a:pt x="27716" y="50516"/>
                </a:cubicBezTo>
                <a:cubicBezTo>
                  <a:pt x="27661" y="51205"/>
                  <a:pt x="27594" y="51888"/>
                  <a:pt x="27544" y="52583"/>
                </a:cubicBezTo>
                <a:cubicBezTo>
                  <a:pt x="27444" y="54122"/>
                  <a:pt x="27416" y="55705"/>
                  <a:pt x="27372" y="57272"/>
                </a:cubicBezTo>
                <a:lnTo>
                  <a:pt x="5566" y="57272"/>
                </a:lnTo>
                <a:cubicBezTo>
                  <a:pt x="6238" y="43627"/>
                  <a:pt x="11944" y="31322"/>
                  <a:pt x="20827" y="22116"/>
                </a:cubicBezTo>
                <a:moveTo>
                  <a:pt x="43811" y="7900"/>
                </a:moveTo>
                <a:cubicBezTo>
                  <a:pt x="42633" y="9127"/>
                  <a:pt x="41511" y="10500"/>
                  <a:pt x="40438" y="11977"/>
                </a:cubicBezTo>
                <a:cubicBezTo>
                  <a:pt x="40338" y="12116"/>
                  <a:pt x="40233" y="12255"/>
                  <a:pt x="40133" y="12394"/>
                </a:cubicBezTo>
                <a:cubicBezTo>
                  <a:pt x="37972" y="15433"/>
                  <a:pt x="36022" y="18933"/>
                  <a:pt x="34333" y="22844"/>
                </a:cubicBezTo>
                <a:cubicBezTo>
                  <a:pt x="34238" y="23061"/>
                  <a:pt x="34161" y="23277"/>
                  <a:pt x="34066" y="23494"/>
                </a:cubicBezTo>
                <a:cubicBezTo>
                  <a:pt x="33972" y="23727"/>
                  <a:pt x="33888" y="23988"/>
                  <a:pt x="33794" y="24227"/>
                </a:cubicBezTo>
                <a:cubicBezTo>
                  <a:pt x="30422" y="22583"/>
                  <a:pt x="27411" y="20616"/>
                  <a:pt x="24766" y="18416"/>
                </a:cubicBezTo>
                <a:cubicBezTo>
                  <a:pt x="30283" y="13727"/>
                  <a:pt x="36722" y="10100"/>
                  <a:pt x="43811" y="7900"/>
                </a:cubicBezTo>
                <a:moveTo>
                  <a:pt x="60000" y="0"/>
                </a:moveTo>
                <a:cubicBezTo>
                  <a:pt x="26861" y="0"/>
                  <a:pt x="0" y="26861"/>
                  <a:pt x="0" y="60000"/>
                </a:cubicBezTo>
                <a:cubicBezTo>
                  <a:pt x="0" y="93138"/>
                  <a:pt x="26861" y="120000"/>
                  <a:pt x="60000" y="120000"/>
                </a:cubicBezTo>
                <a:cubicBezTo>
                  <a:pt x="93133" y="120000"/>
                  <a:pt x="120000" y="93138"/>
                  <a:pt x="120000" y="60000"/>
                </a:cubicBezTo>
                <a:cubicBezTo>
                  <a:pt x="120000" y="26861"/>
                  <a:pt x="93133" y="0"/>
                  <a:pt x="60000" y="0"/>
                </a:cubicBezTo>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366" name="Google Shape;1366;p211"/>
          <p:cNvSpPr txBox="1"/>
          <p:nvPr/>
        </p:nvSpPr>
        <p:spPr>
          <a:xfrm>
            <a:off x="6202496" y="4392391"/>
            <a:ext cx="1624200" cy="212700"/>
          </a:xfrm>
          <a:prstGeom prst="rect">
            <a:avLst/>
          </a:prstGeom>
          <a:noFill/>
          <a:ln>
            <a:noFill/>
          </a:ln>
        </p:spPr>
        <p:txBody>
          <a:bodyPr spcFirstLastPara="1" wrap="square" lIns="34275" tIns="17125" rIns="34275" bIns="17125" anchor="ctr" anchorCtr="0">
            <a:noAutofit/>
          </a:bodyPr>
          <a:lstStyle/>
          <a:p>
            <a:pPr>
              <a:buClr>
                <a:srgbClr val="76757A"/>
              </a:buClr>
              <a:buSzPts val="275"/>
            </a:pPr>
            <a:r>
              <a:rPr lang="en" sz="1100" b="1" kern="0">
                <a:solidFill>
                  <a:srgbClr val="76757A"/>
                </a:solidFill>
                <a:latin typeface="Lato"/>
                <a:ea typeface="Lato"/>
                <a:cs typeface="Lato"/>
                <a:sym typeface="Lato"/>
              </a:rPr>
              <a:t>www. commonsense.org</a:t>
            </a:r>
            <a:endParaRPr sz="1400" kern="0">
              <a:solidFill>
                <a:srgbClr val="000000"/>
              </a:solidFill>
              <a:latin typeface="Arial"/>
              <a:cs typeface="Arial"/>
              <a:sym typeface="Arial"/>
            </a:endParaRPr>
          </a:p>
        </p:txBody>
      </p:sp>
      <p:sp>
        <p:nvSpPr>
          <p:cNvPr id="1367" name="Google Shape;1367;p211"/>
          <p:cNvSpPr txBox="1"/>
          <p:nvPr/>
        </p:nvSpPr>
        <p:spPr>
          <a:xfrm>
            <a:off x="6202497" y="4019051"/>
            <a:ext cx="1904700" cy="212700"/>
          </a:xfrm>
          <a:prstGeom prst="rect">
            <a:avLst/>
          </a:prstGeom>
          <a:noFill/>
          <a:ln>
            <a:noFill/>
          </a:ln>
        </p:spPr>
        <p:txBody>
          <a:bodyPr spcFirstLastPara="1" wrap="square" lIns="34275" tIns="17125" rIns="34275" bIns="17125" anchor="ctr" anchorCtr="0">
            <a:noAutofit/>
          </a:bodyPr>
          <a:lstStyle/>
          <a:p>
            <a:pPr>
              <a:buClr>
                <a:srgbClr val="76757A"/>
              </a:buClr>
              <a:buSzPts val="275"/>
            </a:pPr>
            <a:r>
              <a:rPr lang="en" sz="1100" b="1" kern="0">
                <a:solidFill>
                  <a:srgbClr val="000000"/>
                </a:solidFill>
                <a:latin typeface="Lato"/>
                <a:ea typeface="Lato"/>
                <a:cs typeface="Lato"/>
                <a:sym typeface="Lato"/>
              </a:rPr>
              <a:t>bhuth@commonsense.org</a:t>
            </a:r>
            <a:endParaRPr sz="1400" kern="0">
              <a:solidFill>
                <a:srgbClr val="000000"/>
              </a:solidFill>
              <a:latin typeface="Arial"/>
              <a:cs typeface="Arial"/>
              <a:sym typeface="Arial"/>
            </a:endParaRPr>
          </a:p>
        </p:txBody>
      </p:sp>
      <p:sp>
        <p:nvSpPr>
          <p:cNvPr id="1368" name="Google Shape;1368;p211"/>
          <p:cNvSpPr txBox="1"/>
          <p:nvPr/>
        </p:nvSpPr>
        <p:spPr>
          <a:xfrm>
            <a:off x="6262206" y="5501142"/>
            <a:ext cx="1281300" cy="78600"/>
          </a:xfrm>
          <a:prstGeom prst="rect">
            <a:avLst/>
          </a:prstGeom>
          <a:noFill/>
          <a:ln>
            <a:noFill/>
          </a:ln>
        </p:spPr>
        <p:txBody>
          <a:bodyPr spcFirstLastPara="1" wrap="square" lIns="34275" tIns="17125" rIns="34275" bIns="17125" anchor="ctr" anchorCtr="0">
            <a:noAutofit/>
          </a:bodyPr>
          <a:lstStyle/>
          <a:p>
            <a:pPr>
              <a:buClr>
                <a:srgbClr val="76757A"/>
              </a:buClr>
              <a:buSzPts val="258"/>
            </a:pPr>
            <a:r>
              <a:rPr lang="en" sz="1030" b="1" kern="0">
                <a:solidFill>
                  <a:srgbClr val="76757A"/>
                </a:solidFill>
                <a:latin typeface="Lato"/>
                <a:ea typeface="Lato"/>
                <a:cs typeface="Lato"/>
                <a:sym typeface="Lato"/>
              </a:rPr>
              <a:t>@commonsenseorg</a:t>
            </a:r>
            <a:endParaRPr sz="1400" kern="0">
              <a:solidFill>
                <a:srgbClr val="000000"/>
              </a:solidFill>
              <a:latin typeface="Arial"/>
              <a:cs typeface="Arial"/>
              <a:sym typeface="Arial"/>
            </a:endParaRPr>
          </a:p>
        </p:txBody>
      </p:sp>
      <p:sp>
        <p:nvSpPr>
          <p:cNvPr id="1369" name="Google Shape;1369;p211"/>
          <p:cNvSpPr/>
          <p:nvPr/>
        </p:nvSpPr>
        <p:spPr>
          <a:xfrm>
            <a:off x="5904838" y="5453231"/>
            <a:ext cx="234600" cy="234600"/>
          </a:xfrm>
          <a:custGeom>
            <a:avLst/>
            <a:gdLst/>
            <a:ahLst/>
            <a:cxnLst/>
            <a:rect l="l" t="t" r="r" b="b"/>
            <a:pathLst>
              <a:path w="120000" h="120000" extrusionOk="0">
                <a:moveTo>
                  <a:pt x="81816" y="76361"/>
                </a:moveTo>
                <a:cubicBezTo>
                  <a:pt x="81816" y="79372"/>
                  <a:pt x="79372" y="81816"/>
                  <a:pt x="76361" y="81816"/>
                </a:cubicBezTo>
                <a:lnTo>
                  <a:pt x="43638" y="81816"/>
                </a:lnTo>
                <a:cubicBezTo>
                  <a:pt x="40627" y="81816"/>
                  <a:pt x="38183" y="79372"/>
                  <a:pt x="38183" y="76361"/>
                </a:cubicBezTo>
                <a:lnTo>
                  <a:pt x="38183" y="57272"/>
                </a:lnTo>
                <a:lnTo>
                  <a:pt x="43911" y="57272"/>
                </a:lnTo>
                <a:cubicBezTo>
                  <a:pt x="43761" y="58166"/>
                  <a:pt x="43638" y="59066"/>
                  <a:pt x="43638" y="60000"/>
                </a:cubicBezTo>
                <a:cubicBezTo>
                  <a:pt x="43638" y="69038"/>
                  <a:pt x="50961" y="76361"/>
                  <a:pt x="60000" y="76361"/>
                </a:cubicBezTo>
                <a:cubicBezTo>
                  <a:pt x="69033" y="76361"/>
                  <a:pt x="76361" y="69038"/>
                  <a:pt x="76361" y="60000"/>
                </a:cubicBezTo>
                <a:cubicBezTo>
                  <a:pt x="76361" y="59066"/>
                  <a:pt x="76238" y="58166"/>
                  <a:pt x="76088" y="57272"/>
                </a:cubicBezTo>
                <a:lnTo>
                  <a:pt x="81816" y="57272"/>
                </a:lnTo>
                <a:cubicBezTo>
                  <a:pt x="81816" y="57272"/>
                  <a:pt x="81816" y="76361"/>
                  <a:pt x="81816" y="76361"/>
                </a:cubicBezTo>
                <a:close/>
                <a:moveTo>
                  <a:pt x="60000" y="49088"/>
                </a:moveTo>
                <a:cubicBezTo>
                  <a:pt x="66022" y="49088"/>
                  <a:pt x="70911" y="53977"/>
                  <a:pt x="70911" y="60000"/>
                </a:cubicBezTo>
                <a:cubicBezTo>
                  <a:pt x="70911" y="66022"/>
                  <a:pt x="66022" y="70911"/>
                  <a:pt x="60000" y="70911"/>
                </a:cubicBezTo>
                <a:cubicBezTo>
                  <a:pt x="53977" y="70911"/>
                  <a:pt x="49088" y="66022"/>
                  <a:pt x="49088" y="60000"/>
                </a:cubicBezTo>
                <a:cubicBezTo>
                  <a:pt x="49088" y="53977"/>
                  <a:pt x="53977" y="49088"/>
                  <a:pt x="60000" y="49088"/>
                </a:cubicBezTo>
                <a:moveTo>
                  <a:pt x="70911" y="40911"/>
                </a:moveTo>
                <a:lnTo>
                  <a:pt x="79088" y="40911"/>
                </a:lnTo>
                <a:lnTo>
                  <a:pt x="79088" y="49088"/>
                </a:lnTo>
                <a:lnTo>
                  <a:pt x="70911" y="49088"/>
                </a:lnTo>
                <a:cubicBezTo>
                  <a:pt x="70911" y="49088"/>
                  <a:pt x="70911" y="40911"/>
                  <a:pt x="70911" y="40911"/>
                </a:cubicBezTo>
                <a:close/>
                <a:moveTo>
                  <a:pt x="76361" y="32727"/>
                </a:moveTo>
                <a:lnTo>
                  <a:pt x="43638" y="32727"/>
                </a:lnTo>
                <a:cubicBezTo>
                  <a:pt x="37611" y="32727"/>
                  <a:pt x="32727" y="37611"/>
                  <a:pt x="32727" y="43638"/>
                </a:cubicBezTo>
                <a:lnTo>
                  <a:pt x="32727" y="76361"/>
                </a:lnTo>
                <a:cubicBezTo>
                  <a:pt x="32727" y="82388"/>
                  <a:pt x="37611" y="87272"/>
                  <a:pt x="43638" y="87272"/>
                </a:cubicBezTo>
                <a:lnTo>
                  <a:pt x="76361" y="87272"/>
                </a:lnTo>
                <a:cubicBezTo>
                  <a:pt x="82388" y="87272"/>
                  <a:pt x="87272" y="82388"/>
                  <a:pt x="87272" y="76361"/>
                </a:cubicBezTo>
                <a:lnTo>
                  <a:pt x="87272" y="43638"/>
                </a:lnTo>
                <a:cubicBezTo>
                  <a:pt x="87272" y="37611"/>
                  <a:pt x="82388" y="32727"/>
                  <a:pt x="76361" y="32727"/>
                </a:cubicBezTo>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370" name="Google Shape;1370;p211"/>
          <p:cNvSpPr/>
          <p:nvPr/>
        </p:nvSpPr>
        <p:spPr>
          <a:xfrm>
            <a:off x="5904839" y="4794655"/>
            <a:ext cx="234600" cy="234600"/>
          </a:xfrm>
          <a:custGeom>
            <a:avLst/>
            <a:gdLst/>
            <a:ahLst/>
            <a:cxnLst/>
            <a:rect l="l" t="t" r="r" b="b"/>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moveTo>
                  <a:pt x="88494" y="38988"/>
                </a:moveTo>
                <a:cubicBezTo>
                  <a:pt x="86327" y="40255"/>
                  <a:pt x="83933" y="41172"/>
                  <a:pt x="81388" y="41666"/>
                </a:cubicBezTo>
                <a:cubicBezTo>
                  <a:pt x="79344" y="39522"/>
                  <a:pt x="76438" y="38188"/>
                  <a:pt x="73216" y="38188"/>
                </a:cubicBezTo>
                <a:cubicBezTo>
                  <a:pt x="67038" y="38188"/>
                  <a:pt x="62027" y="43122"/>
                  <a:pt x="62027" y="49200"/>
                </a:cubicBezTo>
                <a:cubicBezTo>
                  <a:pt x="62027" y="50061"/>
                  <a:pt x="62127" y="50900"/>
                  <a:pt x="62316" y="51711"/>
                </a:cubicBezTo>
                <a:cubicBezTo>
                  <a:pt x="53016" y="51250"/>
                  <a:pt x="44772" y="46866"/>
                  <a:pt x="39250" y="40200"/>
                </a:cubicBezTo>
                <a:cubicBezTo>
                  <a:pt x="38288" y="41833"/>
                  <a:pt x="37738" y="43716"/>
                  <a:pt x="37738" y="45738"/>
                </a:cubicBezTo>
                <a:cubicBezTo>
                  <a:pt x="37738" y="49561"/>
                  <a:pt x="39711" y="52933"/>
                  <a:pt x="42716" y="54905"/>
                </a:cubicBezTo>
                <a:cubicBezTo>
                  <a:pt x="40883" y="54850"/>
                  <a:pt x="39155" y="54355"/>
                  <a:pt x="37644" y="53527"/>
                </a:cubicBezTo>
                <a:cubicBezTo>
                  <a:pt x="37644" y="53577"/>
                  <a:pt x="37644" y="53616"/>
                  <a:pt x="37644" y="53666"/>
                </a:cubicBezTo>
                <a:cubicBezTo>
                  <a:pt x="37644" y="59005"/>
                  <a:pt x="41505" y="63455"/>
                  <a:pt x="46622" y="64466"/>
                </a:cubicBezTo>
                <a:cubicBezTo>
                  <a:pt x="45683" y="64722"/>
                  <a:pt x="44694" y="64850"/>
                  <a:pt x="43672" y="64850"/>
                </a:cubicBezTo>
                <a:cubicBezTo>
                  <a:pt x="42955" y="64850"/>
                  <a:pt x="42250" y="64783"/>
                  <a:pt x="41572" y="64655"/>
                </a:cubicBezTo>
                <a:cubicBezTo>
                  <a:pt x="42994" y="69033"/>
                  <a:pt x="47127" y="72216"/>
                  <a:pt x="52022" y="72305"/>
                </a:cubicBezTo>
                <a:cubicBezTo>
                  <a:pt x="48188" y="75261"/>
                  <a:pt x="43366" y="77016"/>
                  <a:pt x="38122" y="77016"/>
                </a:cubicBezTo>
                <a:cubicBezTo>
                  <a:pt x="37216" y="77016"/>
                  <a:pt x="36333" y="76972"/>
                  <a:pt x="35455" y="76872"/>
                </a:cubicBezTo>
                <a:cubicBezTo>
                  <a:pt x="40411" y="79988"/>
                  <a:pt x="46288" y="81816"/>
                  <a:pt x="52611" y="81816"/>
                </a:cubicBezTo>
                <a:cubicBezTo>
                  <a:pt x="73194" y="81816"/>
                  <a:pt x="84450" y="65033"/>
                  <a:pt x="84450" y="50477"/>
                </a:cubicBezTo>
                <a:cubicBezTo>
                  <a:pt x="84450" y="50000"/>
                  <a:pt x="84438" y="49527"/>
                  <a:pt x="84416" y="49055"/>
                </a:cubicBezTo>
                <a:cubicBezTo>
                  <a:pt x="86600" y="47500"/>
                  <a:pt x="88500" y="45561"/>
                  <a:pt x="90000" y="43355"/>
                </a:cubicBezTo>
                <a:cubicBezTo>
                  <a:pt x="87994" y="44227"/>
                  <a:pt x="85838" y="44816"/>
                  <a:pt x="83572" y="45083"/>
                </a:cubicBezTo>
                <a:cubicBezTo>
                  <a:pt x="85883" y="43722"/>
                  <a:pt x="87655" y="41566"/>
                  <a:pt x="88494" y="38988"/>
                </a:cubicBezTo>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371" name="Google Shape;1371;p211"/>
          <p:cNvSpPr/>
          <p:nvPr/>
        </p:nvSpPr>
        <p:spPr>
          <a:xfrm>
            <a:off x="5904839" y="5128679"/>
            <a:ext cx="234600" cy="234600"/>
          </a:xfrm>
          <a:custGeom>
            <a:avLst/>
            <a:gdLst/>
            <a:ahLst/>
            <a:cxnLst/>
            <a:rect l="l" t="t" r="r" b="b"/>
            <a:pathLst>
              <a:path w="120000" h="120000" extrusionOk="0">
                <a:moveTo>
                  <a:pt x="65422" y="47044"/>
                </a:moveTo>
                <a:cubicBezTo>
                  <a:pt x="65422" y="44838"/>
                  <a:pt x="65650" y="43655"/>
                  <a:pt x="69044" y="43655"/>
                </a:cubicBezTo>
                <a:lnTo>
                  <a:pt x="73577" y="43655"/>
                </a:lnTo>
                <a:lnTo>
                  <a:pt x="73577" y="35450"/>
                </a:lnTo>
                <a:lnTo>
                  <a:pt x="66322" y="35450"/>
                </a:lnTo>
                <a:cubicBezTo>
                  <a:pt x="57605" y="35450"/>
                  <a:pt x="54533" y="39555"/>
                  <a:pt x="54533" y="46461"/>
                </a:cubicBezTo>
                <a:lnTo>
                  <a:pt x="54533" y="51788"/>
                </a:lnTo>
                <a:lnTo>
                  <a:pt x="49094" y="51788"/>
                </a:lnTo>
                <a:lnTo>
                  <a:pt x="49094" y="60000"/>
                </a:lnTo>
                <a:lnTo>
                  <a:pt x="54533" y="60000"/>
                </a:lnTo>
                <a:lnTo>
                  <a:pt x="54533" y="84550"/>
                </a:lnTo>
                <a:lnTo>
                  <a:pt x="65411" y="84550"/>
                </a:lnTo>
                <a:lnTo>
                  <a:pt x="65411" y="60000"/>
                </a:lnTo>
                <a:lnTo>
                  <a:pt x="72672" y="60000"/>
                </a:lnTo>
                <a:lnTo>
                  <a:pt x="73633" y="51788"/>
                </a:lnTo>
                <a:lnTo>
                  <a:pt x="65411" y="51788"/>
                </a:lnTo>
                <a:cubicBezTo>
                  <a:pt x="65411" y="51788"/>
                  <a:pt x="65422" y="47044"/>
                  <a:pt x="65422" y="47044"/>
                </a:cubicBezTo>
                <a:close/>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path>
            </a:pathLst>
          </a:custGeom>
          <a:solidFill>
            <a:schemeClr val="dk1"/>
          </a:solidFill>
          <a:ln>
            <a:noFill/>
          </a:ln>
        </p:spPr>
        <p:txBody>
          <a:bodyPr spcFirstLastPara="1" wrap="square" lIns="14275" tIns="14275" rIns="14275" bIns="14275" anchor="ctr" anchorCtr="0">
            <a:noAutofit/>
          </a:bodyPr>
          <a:lstStyle/>
          <a:p>
            <a:pPr>
              <a:buClr>
                <a:srgbClr val="000000"/>
              </a:buClr>
              <a:buSzPts val="1125"/>
            </a:pPr>
            <a:endParaRPr sz="1125" kern="0">
              <a:solidFill>
                <a:srgbClr val="249910"/>
              </a:solidFill>
              <a:latin typeface="Lato"/>
              <a:ea typeface="Lato"/>
              <a:cs typeface="Lato"/>
              <a:sym typeface="Lato"/>
            </a:endParaRPr>
          </a:p>
        </p:txBody>
      </p:sp>
      <p:sp>
        <p:nvSpPr>
          <p:cNvPr id="1372" name="Google Shape;1372;p211"/>
          <p:cNvSpPr txBox="1"/>
          <p:nvPr/>
        </p:nvSpPr>
        <p:spPr>
          <a:xfrm>
            <a:off x="6276061" y="5157249"/>
            <a:ext cx="1500600" cy="100200"/>
          </a:xfrm>
          <a:prstGeom prst="rect">
            <a:avLst/>
          </a:prstGeom>
          <a:noFill/>
          <a:ln>
            <a:noFill/>
          </a:ln>
        </p:spPr>
        <p:txBody>
          <a:bodyPr spcFirstLastPara="1" wrap="square" lIns="34275" tIns="17125" rIns="34275" bIns="17125" anchor="ctr" anchorCtr="0">
            <a:noAutofit/>
          </a:bodyPr>
          <a:lstStyle/>
          <a:p>
            <a:pPr>
              <a:buClr>
                <a:srgbClr val="76757A"/>
              </a:buClr>
              <a:buSzPts val="258"/>
            </a:pPr>
            <a:r>
              <a:rPr lang="en" sz="1030" b="1" kern="0">
                <a:solidFill>
                  <a:srgbClr val="76757A"/>
                </a:solidFill>
                <a:latin typeface="Lato"/>
                <a:ea typeface="Lato"/>
                <a:cs typeface="Lato"/>
                <a:sym typeface="Lato"/>
              </a:rPr>
              <a:t>@commonsensemedia</a:t>
            </a:r>
            <a:endParaRPr sz="1400" kern="0">
              <a:solidFill>
                <a:srgbClr val="000000"/>
              </a:solidFill>
              <a:latin typeface="Arial"/>
              <a:cs typeface="Arial"/>
              <a:sym typeface="Arial"/>
            </a:endParaRPr>
          </a:p>
        </p:txBody>
      </p:sp>
      <p:sp>
        <p:nvSpPr>
          <p:cNvPr id="1373" name="Google Shape;1373;p211"/>
          <p:cNvSpPr txBox="1"/>
          <p:nvPr/>
        </p:nvSpPr>
        <p:spPr>
          <a:xfrm>
            <a:off x="6262206" y="4812648"/>
            <a:ext cx="1281300" cy="78600"/>
          </a:xfrm>
          <a:prstGeom prst="rect">
            <a:avLst/>
          </a:prstGeom>
          <a:noFill/>
          <a:ln>
            <a:noFill/>
          </a:ln>
        </p:spPr>
        <p:txBody>
          <a:bodyPr spcFirstLastPara="1" wrap="square" lIns="34275" tIns="17125" rIns="34275" bIns="17125" anchor="ctr" anchorCtr="0">
            <a:noAutofit/>
          </a:bodyPr>
          <a:lstStyle/>
          <a:p>
            <a:pPr>
              <a:buClr>
                <a:srgbClr val="76757A"/>
              </a:buClr>
              <a:buSzPts val="258"/>
            </a:pPr>
            <a:r>
              <a:rPr lang="en" sz="1030" b="1" kern="0">
                <a:solidFill>
                  <a:srgbClr val="76757A"/>
                </a:solidFill>
                <a:latin typeface="Lato"/>
                <a:ea typeface="Lato"/>
                <a:cs typeface="Lato"/>
                <a:sym typeface="Lato"/>
              </a:rPr>
              <a:t>@CommonSense</a:t>
            </a:r>
            <a:endParaRPr sz="1400" kern="0">
              <a:solidFill>
                <a:srgbClr val="000000"/>
              </a:solidFill>
              <a:latin typeface="Arial"/>
              <a:cs typeface="Arial"/>
              <a:sym typeface="Arial"/>
            </a:endParaRPr>
          </a:p>
        </p:txBody>
      </p:sp>
      <p:pic>
        <p:nvPicPr>
          <p:cNvPr id="1374" name="Google Shape;1374;p211"/>
          <p:cNvPicPr preferRelativeResize="0"/>
          <p:nvPr/>
        </p:nvPicPr>
        <p:blipFill rotWithShape="1">
          <a:blip r:embed="rId3">
            <a:alphaModFix/>
          </a:blip>
          <a:srcRect/>
          <a:stretch/>
        </p:blipFill>
        <p:spPr>
          <a:xfrm>
            <a:off x="1" y="857251"/>
            <a:ext cx="5486809" cy="5143499"/>
          </a:xfrm>
          <a:prstGeom prst="rect">
            <a:avLst/>
          </a:prstGeom>
          <a:noFill/>
          <a:ln>
            <a:noFill/>
          </a:ln>
        </p:spPr>
      </p:pic>
      <p:sp>
        <p:nvSpPr>
          <p:cNvPr id="1375" name="Google Shape;1375;p211"/>
          <p:cNvSpPr txBox="1"/>
          <p:nvPr/>
        </p:nvSpPr>
        <p:spPr>
          <a:xfrm>
            <a:off x="5817053" y="1723825"/>
            <a:ext cx="2935500" cy="1650300"/>
          </a:xfrm>
          <a:prstGeom prst="rect">
            <a:avLst/>
          </a:prstGeom>
          <a:noFill/>
          <a:ln>
            <a:noFill/>
          </a:ln>
        </p:spPr>
        <p:txBody>
          <a:bodyPr spcFirstLastPara="1" wrap="square" lIns="81550" tIns="40750" rIns="81550" bIns="40750" anchor="t" anchorCtr="0">
            <a:noAutofit/>
          </a:bodyPr>
          <a:lstStyle/>
          <a:p>
            <a:pPr>
              <a:buClr>
                <a:srgbClr val="000000"/>
              </a:buClr>
              <a:buSzPts val="1100"/>
            </a:pPr>
            <a:r>
              <a:rPr lang="en" sz="1600" b="1" kern="0">
                <a:solidFill>
                  <a:srgbClr val="33A544"/>
                </a:solidFill>
                <a:latin typeface="Lato"/>
                <a:ea typeface="Lato"/>
                <a:cs typeface="Lato"/>
                <a:sym typeface="Lato"/>
              </a:rPr>
              <a:t>Sign up today</a:t>
            </a:r>
            <a:r>
              <a:rPr lang="en" sz="1600" kern="0">
                <a:solidFill>
                  <a:srgbClr val="2F3033"/>
                </a:solidFill>
                <a:latin typeface="Lato"/>
                <a:ea typeface="Lato"/>
                <a:cs typeface="Lato"/>
                <a:sym typeface="Lato"/>
              </a:rPr>
              <a:t> for our</a:t>
            </a:r>
            <a:br>
              <a:rPr lang="en" sz="1600" kern="0">
                <a:solidFill>
                  <a:srgbClr val="2F3033"/>
                </a:solidFill>
                <a:latin typeface="Lato"/>
                <a:ea typeface="Lato"/>
                <a:cs typeface="Lato"/>
                <a:sym typeface="Lato"/>
              </a:rPr>
            </a:br>
            <a:r>
              <a:rPr lang="en" sz="1600" kern="0">
                <a:solidFill>
                  <a:srgbClr val="2F3033"/>
                </a:solidFill>
                <a:latin typeface="Lato"/>
                <a:ea typeface="Lato"/>
                <a:cs typeface="Lato"/>
                <a:sym typeface="Lato"/>
              </a:rPr>
              <a:t>tips and updates. </a:t>
            </a:r>
            <a:endParaRPr sz="1600" kern="0">
              <a:solidFill>
                <a:srgbClr val="2F3033"/>
              </a:solidFill>
              <a:latin typeface="Lato"/>
              <a:ea typeface="Lato"/>
              <a:cs typeface="Lato"/>
              <a:sym typeface="Lato"/>
            </a:endParaRPr>
          </a:p>
          <a:p>
            <a:pPr>
              <a:spcBef>
                <a:spcPts val="1000"/>
              </a:spcBef>
              <a:buClr>
                <a:srgbClr val="000000"/>
              </a:buClr>
              <a:buSzPts val="1100"/>
            </a:pPr>
            <a:r>
              <a:rPr lang="en" sz="1600" b="1" kern="0">
                <a:solidFill>
                  <a:srgbClr val="33A544"/>
                </a:solidFill>
                <a:latin typeface="Lato"/>
                <a:ea typeface="Lato"/>
                <a:cs typeface="Lato"/>
                <a:sym typeface="Lato"/>
              </a:rPr>
              <a:t>Tell your school</a:t>
            </a:r>
            <a:r>
              <a:rPr lang="en" sz="1600" kern="0">
                <a:solidFill>
                  <a:srgbClr val="2F3033"/>
                </a:solidFill>
                <a:latin typeface="Lato"/>
                <a:ea typeface="Lato"/>
                <a:cs typeface="Lato"/>
                <a:sym typeface="Lato"/>
              </a:rPr>
              <a:t> about our </a:t>
            </a:r>
            <a:br>
              <a:rPr lang="en" sz="1600" kern="0">
                <a:solidFill>
                  <a:srgbClr val="2F3033"/>
                </a:solidFill>
                <a:latin typeface="Lato"/>
                <a:ea typeface="Lato"/>
                <a:cs typeface="Lato"/>
                <a:sym typeface="Lato"/>
              </a:rPr>
            </a:br>
            <a:r>
              <a:rPr lang="en" sz="1600" kern="0">
                <a:solidFill>
                  <a:srgbClr val="2F3033"/>
                </a:solidFill>
                <a:latin typeface="Lato"/>
                <a:ea typeface="Lato"/>
                <a:cs typeface="Lato"/>
                <a:sym typeface="Lato"/>
              </a:rPr>
              <a:t>digital citizenship curriculum.</a:t>
            </a:r>
            <a:endParaRPr sz="1600" kern="0">
              <a:solidFill>
                <a:srgbClr val="2F3033"/>
              </a:solidFill>
              <a:latin typeface="Lato"/>
              <a:ea typeface="Lato"/>
              <a:cs typeface="Lato"/>
              <a:sym typeface="Lato"/>
            </a:endParaRPr>
          </a:p>
          <a:p>
            <a:pPr>
              <a:spcBef>
                <a:spcPts val="1000"/>
              </a:spcBef>
              <a:spcAft>
                <a:spcPts val="1000"/>
              </a:spcAft>
              <a:buClr>
                <a:srgbClr val="000000"/>
              </a:buClr>
              <a:buSzPts val="1100"/>
            </a:pPr>
            <a:r>
              <a:rPr lang="en" sz="1600" b="1" kern="0">
                <a:solidFill>
                  <a:srgbClr val="33A544"/>
                </a:solidFill>
                <a:latin typeface="Lato"/>
                <a:ea typeface="Lato"/>
                <a:cs typeface="Lato"/>
                <a:sym typeface="Lato"/>
              </a:rPr>
              <a:t>Use Connecting Families </a:t>
            </a:r>
            <a:br>
              <a:rPr lang="en" sz="1600" b="1" kern="0">
                <a:solidFill>
                  <a:srgbClr val="33A544"/>
                </a:solidFill>
                <a:latin typeface="Lato"/>
                <a:ea typeface="Lato"/>
                <a:cs typeface="Lato"/>
                <a:sym typeface="Lato"/>
              </a:rPr>
            </a:br>
            <a:r>
              <a:rPr lang="en" sz="1600" kern="0">
                <a:solidFill>
                  <a:srgbClr val="2F3033"/>
                </a:solidFill>
                <a:latin typeface="Lato"/>
                <a:ea typeface="Lato"/>
                <a:cs typeface="Lato"/>
                <a:sym typeface="Lato"/>
              </a:rPr>
              <a:t>in your community.</a:t>
            </a:r>
            <a:endParaRPr sz="1600" kern="0">
              <a:solidFill>
                <a:srgbClr val="000000"/>
              </a:solidFill>
              <a:latin typeface="Lato"/>
              <a:ea typeface="Lato"/>
              <a:cs typeface="Lato"/>
              <a:sym typeface="Lato"/>
            </a:endParaRPr>
          </a:p>
        </p:txBody>
      </p:sp>
      <p:pic>
        <p:nvPicPr>
          <p:cNvPr id="1376" name="Google Shape;1376;p211"/>
          <p:cNvPicPr preferRelativeResize="0"/>
          <p:nvPr/>
        </p:nvPicPr>
        <p:blipFill rotWithShape="1">
          <a:blip r:embed="rId4">
            <a:alphaModFix/>
          </a:blip>
          <a:srcRect/>
          <a:stretch/>
        </p:blipFill>
        <p:spPr>
          <a:xfrm>
            <a:off x="0" y="857250"/>
            <a:ext cx="5486802" cy="5143500"/>
          </a:xfrm>
          <a:prstGeom prst="rect">
            <a:avLst/>
          </a:prstGeom>
          <a:noFill/>
          <a:ln>
            <a:noFill/>
          </a:ln>
        </p:spPr>
      </p:pic>
      <p:pic>
        <p:nvPicPr>
          <p:cNvPr id="1377" name="Google Shape;1377;p211"/>
          <p:cNvPicPr preferRelativeResize="0"/>
          <p:nvPr/>
        </p:nvPicPr>
        <p:blipFill rotWithShape="1">
          <a:blip r:embed="rId5">
            <a:alphaModFix/>
          </a:blip>
          <a:srcRect/>
          <a:stretch/>
        </p:blipFill>
        <p:spPr>
          <a:xfrm>
            <a:off x="-1" y="857250"/>
            <a:ext cx="5486805" cy="5143500"/>
          </a:xfrm>
          <a:prstGeom prst="rect">
            <a:avLst/>
          </a:prstGeom>
          <a:noFill/>
          <a:ln>
            <a:noFill/>
          </a:ln>
        </p:spPr>
      </p:pic>
      <p:sp>
        <p:nvSpPr>
          <p:cNvPr id="1378" name="Google Shape;1378;p211"/>
          <p:cNvSpPr txBox="1">
            <a:spLocks noGrp="1"/>
          </p:cNvSpPr>
          <p:nvPr>
            <p:ph type="sldNum" idx="12"/>
          </p:nvPr>
        </p:nvSpPr>
        <p:spPr>
          <a:xfrm>
            <a:off x="537766" y="5692451"/>
            <a:ext cx="208800" cy="207600"/>
          </a:xfrm>
          <a:prstGeom prst="rect">
            <a:avLst/>
          </a:prstGeom>
        </p:spPr>
        <p:txBody>
          <a:bodyPr spcFirstLastPara="1" wrap="square" lIns="34250" tIns="34250" rIns="34250" bIns="34250" anchor="ctr" anchorCtr="0">
            <a:noAutofit/>
          </a:bodyPr>
          <a:lstStyle/>
          <a:p>
            <a:fld id="{00000000-1234-1234-1234-123412341234}" type="slidenum">
              <a:rPr lang="en" kern="0"/>
              <a:pPr/>
              <a:t>85</a:t>
            </a:fld>
            <a:endParaRPr kern="0"/>
          </a:p>
        </p:txBody>
      </p:sp>
      <p:sp>
        <p:nvSpPr>
          <p:cNvPr id="1379" name="Google Shape;1379;p211"/>
          <p:cNvSpPr txBox="1"/>
          <p:nvPr/>
        </p:nvSpPr>
        <p:spPr>
          <a:xfrm>
            <a:off x="5720325" y="1013600"/>
            <a:ext cx="3283800" cy="1002000"/>
          </a:xfrm>
          <a:prstGeom prst="rect">
            <a:avLst/>
          </a:prstGeom>
          <a:noFill/>
          <a:ln>
            <a:noFill/>
          </a:ln>
        </p:spPr>
        <p:txBody>
          <a:bodyPr spcFirstLastPara="1" wrap="square" lIns="91425" tIns="91425" rIns="91425" bIns="91425" anchor="ctr" anchorCtr="0">
            <a:noAutofit/>
          </a:bodyPr>
          <a:lstStyle/>
          <a:p>
            <a:pPr>
              <a:lnSpc>
                <a:spcPct val="130740"/>
              </a:lnSpc>
              <a:buClr>
                <a:srgbClr val="000000"/>
              </a:buClr>
            </a:pPr>
            <a:r>
              <a:rPr lang="en" sz="2400" b="1" kern="0">
                <a:solidFill>
                  <a:srgbClr val="3A3A3A"/>
                </a:solidFill>
                <a:latin typeface="Lato"/>
                <a:ea typeface="Lato"/>
                <a:cs typeface="Lato"/>
                <a:sym typeface="Lato"/>
              </a:rPr>
              <a:t>Resources for Support</a:t>
            </a:r>
            <a:endParaRPr sz="1400"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63"/>
                                        </p:tgtEl>
                                        <p:attrNameLst>
                                          <p:attrName>style.visibility</p:attrName>
                                        </p:attrNameLst>
                                      </p:cBhvr>
                                      <p:to>
                                        <p:strVal val="visible"/>
                                      </p:to>
                                    </p:set>
                                    <p:anim calcmode="lin" valueType="num">
                                      <p:cBhvr additive="base">
                                        <p:cTn id="7" dur="500"/>
                                        <p:tgtEl>
                                          <p:spTgt spid="136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364"/>
                                        </p:tgtEl>
                                        <p:attrNameLst>
                                          <p:attrName>style.visibility</p:attrName>
                                        </p:attrNameLst>
                                      </p:cBhvr>
                                      <p:to>
                                        <p:strVal val="visible"/>
                                      </p:to>
                                    </p:set>
                                    <p:anim calcmode="lin" valueType="num">
                                      <p:cBhvr additive="base">
                                        <p:cTn id="10" dur="500"/>
                                        <p:tgtEl>
                                          <p:spTgt spid="136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365"/>
                                        </p:tgtEl>
                                        <p:attrNameLst>
                                          <p:attrName>style.visibility</p:attrName>
                                        </p:attrNameLst>
                                      </p:cBhvr>
                                      <p:to>
                                        <p:strVal val="visible"/>
                                      </p:to>
                                    </p:set>
                                    <p:anim calcmode="lin" valueType="num">
                                      <p:cBhvr additive="base">
                                        <p:cTn id="13" dur="500"/>
                                        <p:tgtEl>
                                          <p:spTgt spid="136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66"/>
                                        </p:tgtEl>
                                        <p:attrNameLst>
                                          <p:attrName>style.visibility</p:attrName>
                                        </p:attrNameLst>
                                      </p:cBhvr>
                                      <p:to>
                                        <p:strVal val="visible"/>
                                      </p:to>
                                    </p:set>
                                    <p:anim calcmode="lin" valueType="num">
                                      <p:cBhvr additive="base">
                                        <p:cTn id="16" dur="500"/>
                                        <p:tgtEl>
                                          <p:spTgt spid="136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67"/>
                                        </p:tgtEl>
                                        <p:attrNameLst>
                                          <p:attrName>style.visibility</p:attrName>
                                        </p:attrNameLst>
                                      </p:cBhvr>
                                      <p:to>
                                        <p:strVal val="visible"/>
                                      </p:to>
                                    </p:set>
                                    <p:anim calcmode="lin" valueType="num">
                                      <p:cBhvr additive="base">
                                        <p:cTn id="19" dur="500"/>
                                        <p:tgtEl>
                                          <p:spTgt spid="1367"/>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68"/>
                                        </p:tgtEl>
                                        <p:attrNameLst>
                                          <p:attrName>style.visibility</p:attrName>
                                        </p:attrNameLst>
                                      </p:cBhvr>
                                      <p:to>
                                        <p:strVal val="visible"/>
                                      </p:to>
                                    </p:set>
                                    <p:anim calcmode="lin" valueType="num">
                                      <p:cBhvr additive="base">
                                        <p:cTn id="22" dur="500"/>
                                        <p:tgtEl>
                                          <p:spTgt spid="1368"/>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69"/>
                                        </p:tgtEl>
                                        <p:attrNameLst>
                                          <p:attrName>style.visibility</p:attrName>
                                        </p:attrNameLst>
                                      </p:cBhvr>
                                      <p:to>
                                        <p:strVal val="visible"/>
                                      </p:to>
                                    </p:set>
                                    <p:anim calcmode="lin" valueType="num">
                                      <p:cBhvr additive="base">
                                        <p:cTn id="25" dur="500"/>
                                        <p:tgtEl>
                                          <p:spTgt spid="1369"/>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70"/>
                                        </p:tgtEl>
                                        <p:attrNameLst>
                                          <p:attrName>style.visibility</p:attrName>
                                        </p:attrNameLst>
                                      </p:cBhvr>
                                      <p:to>
                                        <p:strVal val="visible"/>
                                      </p:to>
                                    </p:set>
                                    <p:anim calcmode="lin" valueType="num">
                                      <p:cBhvr additive="base">
                                        <p:cTn id="28" dur="500"/>
                                        <p:tgtEl>
                                          <p:spTgt spid="1370"/>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71"/>
                                        </p:tgtEl>
                                        <p:attrNameLst>
                                          <p:attrName>style.visibility</p:attrName>
                                        </p:attrNameLst>
                                      </p:cBhvr>
                                      <p:to>
                                        <p:strVal val="visible"/>
                                      </p:to>
                                    </p:set>
                                    <p:anim calcmode="lin" valueType="num">
                                      <p:cBhvr additive="base">
                                        <p:cTn id="31" dur="500"/>
                                        <p:tgtEl>
                                          <p:spTgt spid="1371"/>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72"/>
                                        </p:tgtEl>
                                        <p:attrNameLst>
                                          <p:attrName>style.visibility</p:attrName>
                                        </p:attrNameLst>
                                      </p:cBhvr>
                                      <p:to>
                                        <p:strVal val="visible"/>
                                      </p:to>
                                    </p:set>
                                    <p:anim calcmode="lin" valueType="num">
                                      <p:cBhvr additive="base">
                                        <p:cTn id="34" dur="500"/>
                                        <p:tgtEl>
                                          <p:spTgt spid="1372"/>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73"/>
                                        </p:tgtEl>
                                        <p:attrNameLst>
                                          <p:attrName>style.visibility</p:attrName>
                                        </p:attrNameLst>
                                      </p:cBhvr>
                                      <p:to>
                                        <p:strVal val="visible"/>
                                      </p:to>
                                    </p:set>
                                    <p:anim calcmode="lin" valueType="num">
                                      <p:cBhvr additive="base">
                                        <p:cTn id="37" dur="500"/>
                                        <p:tgtEl>
                                          <p:spTgt spid="1373"/>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75"/>
                                        </p:tgtEl>
                                        <p:attrNameLst>
                                          <p:attrName>style.visibility</p:attrName>
                                        </p:attrNameLst>
                                      </p:cBhvr>
                                      <p:to>
                                        <p:strVal val="visible"/>
                                      </p:to>
                                    </p:set>
                                    <p:anim calcmode="lin" valueType="num">
                                      <p:cBhvr additive="base">
                                        <p:cTn id="40" dur="500"/>
                                        <p:tgtEl>
                                          <p:spTgt spid="13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7094" y="1298709"/>
            <a:ext cx="7555964" cy="5078313"/>
          </a:xfrm>
          <a:prstGeom prst="rect">
            <a:avLst/>
          </a:prstGeom>
          <a:noFill/>
        </p:spPr>
        <p:txBody>
          <a:bodyPr wrap="square" rtlCol="0">
            <a:spAutoFit/>
          </a:bodyPr>
          <a:lstStyle/>
          <a:p>
            <a:r>
              <a:rPr lang="en-US" b="1" u="sng" dirty="0">
                <a:solidFill>
                  <a:schemeClr val="bg1"/>
                </a:solidFill>
                <a:latin typeface="Cambria" charset="0"/>
                <a:ea typeface="Cambria" charset="0"/>
                <a:cs typeface="Cambria" charset="0"/>
              </a:rPr>
              <a:t>Takeaways to Set Up Your Family For Success</a:t>
            </a:r>
            <a:r>
              <a:rPr lang="en-US" dirty="0">
                <a:solidFill>
                  <a:schemeClr val="bg1"/>
                </a:solidFill>
                <a:latin typeface="Cambria" charset="0"/>
                <a:ea typeface="Cambria" charset="0"/>
                <a:cs typeface="Cambria" charset="0"/>
              </a:rPr>
              <a:t> </a:t>
            </a:r>
            <a:r>
              <a:rPr lang="en-US" i="1" dirty="0">
                <a:solidFill>
                  <a:schemeClr val="bg1"/>
                </a:solidFill>
                <a:latin typeface="Cambria" charset="0"/>
                <a:ea typeface="Cambria" charset="0"/>
                <a:cs typeface="Cambria" charset="0"/>
              </a:rPr>
              <a:t>(in presentation)</a:t>
            </a:r>
          </a:p>
          <a:p>
            <a:pPr fontAlgn="base"/>
            <a:br>
              <a:rPr lang="en-US" dirty="0">
                <a:solidFill>
                  <a:schemeClr val="bg1"/>
                </a:solidFill>
                <a:latin typeface="Cambria" charset="0"/>
                <a:ea typeface="Cambria" charset="0"/>
                <a:cs typeface="Cambria" charset="0"/>
              </a:rPr>
            </a:br>
            <a:r>
              <a:rPr lang="en-US" dirty="0">
                <a:solidFill>
                  <a:schemeClr val="bg1"/>
                </a:solidFill>
                <a:latin typeface="Cambria" charset="0"/>
                <a:ea typeface="Cambria" charset="0"/>
                <a:cs typeface="Cambria" charset="0"/>
              </a:rPr>
              <a:t>1. Decide why // when // what // where // who // how for technology use</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2. Set expectations and discuss rules together</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3. Encourage creation as well as consumption</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4. Model the media behavior you want to see in your kids</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5. In settings, turn off:</a:t>
            </a:r>
          </a:p>
          <a:p>
            <a:pPr lvl="1" fontAlgn="base"/>
            <a:r>
              <a:rPr lang="en-US" dirty="0" err="1">
                <a:solidFill>
                  <a:schemeClr val="bg1"/>
                </a:solidFill>
                <a:latin typeface="Cambria" charset="0"/>
                <a:ea typeface="Cambria" charset="0"/>
                <a:cs typeface="Cambria" charset="0"/>
              </a:rPr>
              <a:t>Autoplay</a:t>
            </a:r>
            <a:r>
              <a:rPr lang="en-US" dirty="0">
                <a:solidFill>
                  <a:schemeClr val="bg1"/>
                </a:solidFill>
                <a:latin typeface="Cambria" charset="0"/>
                <a:ea typeface="Cambria" charset="0"/>
                <a:cs typeface="Cambria" charset="0"/>
              </a:rPr>
              <a:t> (Netflix, YouTube &amp; other streaming apps)</a:t>
            </a:r>
          </a:p>
          <a:p>
            <a:pPr lvl="1" fontAlgn="base"/>
            <a:r>
              <a:rPr lang="en-US" dirty="0">
                <a:solidFill>
                  <a:schemeClr val="bg1"/>
                </a:solidFill>
                <a:latin typeface="Cambria" charset="0"/>
                <a:ea typeface="Cambria" charset="0"/>
                <a:cs typeface="Cambria" charset="0"/>
              </a:rPr>
              <a:t>Notifications (on device and in app)</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6. Create “sacred spaces” or device free spaces at home</a:t>
            </a:r>
          </a:p>
          <a:p>
            <a:pPr fontAlgn="base"/>
            <a:endParaRPr lang="en-US" dirty="0">
              <a:solidFill>
                <a:schemeClr val="bg1"/>
              </a:solidFill>
              <a:latin typeface="Cambria" charset="0"/>
              <a:ea typeface="Cambria" charset="0"/>
              <a:cs typeface="Cambria" charset="0"/>
            </a:endParaRPr>
          </a:p>
          <a:p>
            <a:pPr fontAlgn="base"/>
            <a:r>
              <a:rPr lang="en-US" dirty="0">
                <a:solidFill>
                  <a:schemeClr val="bg1"/>
                </a:solidFill>
                <a:latin typeface="Cambria" charset="0"/>
                <a:ea typeface="Cambria" charset="0"/>
                <a:cs typeface="Cambria" charset="0"/>
              </a:rPr>
              <a:t>7. Set up a timer for tech “check-ins” to</a:t>
            </a:r>
            <a:endParaRPr lang="en-US" b="1" dirty="0">
              <a:solidFill>
                <a:schemeClr val="bg1"/>
              </a:solidFill>
              <a:latin typeface="Cambria" charset="0"/>
              <a:ea typeface="Cambria" charset="0"/>
              <a:cs typeface="Cambria" charset="0"/>
            </a:endParaRPr>
          </a:p>
          <a:p>
            <a:endParaRPr lang="en-US" dirty="0"/>
          </a:p>
        </p:txBody>
      </p:sp>
      <p:sp>
        <p:nvSpPr>
          <p:cNvPr id="3" name="TextBox 2"/>
          <p:cNvSpPr txBox="1"/>
          <p:nvPr/>
        </p:nvSpPr>
        <p:spPr>
          <a:xfrm>
            <a:off x="1484934" y="429848"/>
            <a:ext cx="5015925" cy="738664"/>
          </a:xfrm>
          <a:prstGeom prst="rect">
            <a:avLst/>
          </a:prstGeom>
          <a:noFill/>
        </p:spPr>
        <p:txBody>
          <a:bodyPr wrap="none" rtlCol="0">
            <a:spAutoFit/>
          </a:bodyPr>
          <a:lstStyle/>
          <a:p>
            <a:r>
              <a:rPr lang="en-US" sz="2400" b="1" dirty="0">
                <a:latin typeface="Cambria"/>
                <a:cs typeface="Cambria"/>
              </a:rPr>
              <a:t>Takeaway Tips from Barbara Huth</a:t>
            </a:r>
          </a:p>
          <a:p>
            <a:endParaRPr lang="en-US" dirty="0"/>
          </a:p>
        </p:txBody>
      </p:sp>
    </p:spTree>
    <p:extLst>
      <p:ext uri="{BB962C8B-B14F-4D97-AF65-F5344CB8AC3E}">
        <p14:creationId xmlns:p14="http://schemas.microsoft.com/office/powerpoint/2010/main" val="2275629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071" y="1085543"/>
            <a:ext cx="8308975" cy="1143000"/>
          </a:xfrm>
        </p:spPr>
        <p:txBody>
          <a:bodyPr/>
          <a:lstStyle/>
          <a:p>
            <a:pPr algn="ctr"/>
            <a:r>
              <a:rPr lang="en-US" dirty="0">
                <a:latin typeface="Cambria"/>
                <a:cs typeface="Cambria"/>
              </a:rPr>
              <a:t>Question &amp; Answer Period</a:t>
            </a:r>
          </a:p>
        </p:txBody>
      </p:sp>
    </p:spTree>
    <p:extLst>
      <p:ext uri="{BB962C8B-B14F-4D97-AF65-F5344CB8AC3E}">
        <p14:creationId xmlns:p14="http://schemas.microsoft.com/office/powerpoint/2010/main" val="9704067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513" y="1484508"/>
            <a:ext cx="8307387" cy="1619250"/>
          </a:xfrm>
        </p:spPr>
        <p:txBody>
          <a:bodyPr/>
          <a:lstStyle/>
          <a:p>
            <a:r>
              <a:rPr lang="en-US" dirty="0">
                <a:latin typeface="Cambria"/>
                <a:cs typeface="Cambria"/>
              </a:rPr>
              <a:t>Thank You for Participating!</a:t>
            </a:r>
          </a:p>
        </p:txBody>
      </p:sp>
      <p:sp>
        <p:nvSpPr>
          <p:cNvPr id="3" name="Subtitle 2"/>
          <p:cNvSpPr>
            <a:spLocks noGrp="1"/>
          </p:cNvSpPr>
          <p:nvPr>
            <p:ph type="subTitle" idx="1"/>
          </p:nvPr>
        </p:nvSpPr>
        <p:spPr>
          <a:xfrm>
            <a:off x="417513" y="3809999"/>
            <a:ext cx="8120795" cy="2246923"/>
          </a:xfrm>
        </p:spPr>
        <p:txBody>
          <a:bodyPr>
            <a:normAutofit/>
          </a:bodyPr>
          <a:lstStyle/>
          <a:p>
            <a:r>
              <a:rPr lang="en-US" sz="2200" dirty="0">
                <a:latin typeface="Cambria"/>
                <a:cs typeface="Cambria"/>
              </a:rPr>
              <a:t>Please click on the appropriate link in your email</a:t>
            </a:r>
          </a:p>
          <a:p>
            <a:r>
              <a:rPr lang="en-US" sz="2200" dirty="0">
                <a:latin typeface="Cambria"/>
                <a:cs typeface="Cambria"/>
              </a:rPr>
              <a:t>to fill out a short evaluation for this program.</a:t>
            </a:r>
          </a:p>
          <a:p>
            <a:endParaRPr lang="en-US" sz="2200" dirty="0">
              <a:latin typeface="Cambria"/>
              <a:cs typeface="Cambria"/>
            </a:endParaRPr>
          </a:p>
          <a:p>
            <a:r>
              <a:rPr lang="en-US" sz="2200" dirty="0">
                <a:latin typeface="Cambria"/>
                <a:cs typeface="Cambria"/>
              </a:rPr>
              <a:t>We appreciate your feedback.</a:t>
            </a:r>
          </a:p>
          <a:p>
            <a:endParaRPr lang="en-US" sz="2200" dirty="0">
              <a:latin typeface="Cambria"/>
              <a:cs typeface="Cambria"/>
            </a:endParaRPr>
          </a:p>
        </p:txBody>
      </p:sp>
    </p:spTree>
    <p:extLst>
      <p:ext uri="{BB962C8B-B14F-4D97-AF65-F5344CB8AC3E}">
        <p14:creationId xmlns:p14="http://schemas.microsoft.com/office/powerpoint/2010/main" val="33457208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237FDCDD-3E24-4C0E-BCFE-06E4A6B9F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474" y="1297172"/>
            <a:ext cx="5542755" cy="4954619"/>
          </a:xfrm>
          <a:prstGeom prst="rect">
            <a:avLst/>
          </a:prstGeom>
        </p:spPr>
      </p:pic>
    </p:spTree>
    <p:extLst>
      <p:ext uri="{BB962C8B-B14F-4D97-AF65-F5344CB8AC3E}">
        <p14:creationId xmlns:p14="http://schemas.microsoft.com/office/powerpoint/2010/main" val="378258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457200" y="0"/>
            <a:ext cx="8229600" cy="71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3D85C6"/>
                </a:solidFill>
                <a:latin typeface="Arvo"/>
                <a:ea typeface="Arvo"/>
                <a:cs typeface="Arvo"/>
                <a:sym typeface="Arvo"/>
              </a:rPr>
              <a:t>Intrinsically motivate.</a:t>
            </a:r>
            <a:endParaRPr>
              <a:latin typeface="Arvo"/>
              <a:ea typeface="Arvo"/>
              <a:cs typeface="Arvo"/>
              <a:sym typeface="Arvo"/>
            </a:endParaRPr>
          </a:p>
        </p:txBody>
      </p:sp>
      <p:sp>
        <p:nvSpPr>
          <p:cNvPr id="50" name="Google Shape;50;p9"/>
          <p:cNvSpPr txBox="1">
            <a:spLocks noGrp="1"/>
          </p:cNvSpPr>
          <p:nvPr>
            <p:ph type="body" idx="1"/>
          </p:nvPr>
        </p:nvSpPr>
        <p:spPr>
          <a:xfrm>
            <a:off x="457200" y="711900"/>
            <a:ext cx="8229600" cy="4850700"/>
          </a:xfrm>
          <a:prstGeom prst="rect">
            <a:avLst/>
          </a:prstGeom>
        </p:spPr>
        <p:txBody>
          <a:bodyPr spcFirstLastPara="1" wrap="square" lIns="91425" tIns="91425" rIns="91425" bIns="91425" anchor="t" anchorCtr="0">
            <a:normAutofit lnSpcReduction="10000"/>
          </a:bodyPr>
          <a:lstStyle/>
          <a:p>
            <a:pPr marL="0" lvl="0" indent="0" algn="l" rtl="0">
              <a:spcBef>
                <a:spcPts val="600"/>
              </a:spcBef>
              <a:spcAft>
                <a:spcPts val="0"/>
              </a:spcAft>
              <a:buNone/>
            </a:pPr>
            <a:r>
              <a:rPr lang="en" sz="2600" dirty="0"/>
              <a:t>In 2016, Harvard’s Making Caring Common project shared a two-year initiative to change and better articulate the college admissions process with its </a:t>
            </a:r>
            <a:r>
              <a:rPr lang="en" sz="2600" u="sng" dirty="0">
                <a:solidFill>
                  <a:schemeClr val="hlink"/>
                </a:solidFill>
                <a:hlinkClick r:id="rId3"/>
              </a:rPr>
              <a:t>“Turning the Tide” report</a:t>
            </a:r>
            <a:r>
              <a:rPr lang="en" sz="2600" dirty="0"/>
              <a:t>. Culling research from over 100 colleges, “Turning the Tide” focused on promoting meaningful contributions to society via ethical engagement and redefining achievement to lessen the value of external, extrinsic accolades.</a:t>
            </a:r>
            <a:endParaRPr sz="2600" dirty="0"/>
          </a:p>
          <a:p>
            <a:pPr marL="0" lvl="0" indent="0" algn="l" rtl="0">
              <a:spcBef>
                <a:spcPts val="600"/>
              </a:spcBef>
              <a:spcAft>
                <a:spcPts val="0"/>
              </a:spcAft>
              <a:buNone/>
            </a:pPr>
            <a:endParaRPr sz="2600" dirty="0"/>
          </a:p>
          <a:p>
            <a:pPr marL="0" lvl="0" indent="0" algn="l" rtl="0">
              <a:spcBef>
                <a:spcPts val="600"/>
              </a:spcBef>
              <a:spcAft>
                <a:spcPts val="0"/>
              </a:spcAft>
              <a:buNone/>
            </a:pPr>
            <a:r>
              <a:rPr lang="en" sz="2600" dirty="0"/>
              <a:t>Schools can be settings where students validate their own work. Their process, their progress, and their own work should be self assessed and self affirmed.</a:t>
            </a:r>
            <a:endParaRPr sz="2600" dirty="0"/>
          </a:p>
          <a:p>
            <a:pPr marL="457200" lvl="0" indent="0" algn="l" rtl="0">
              <a:spcBef>
                <a:spcPts val="600"/>
              </a:spcBef>
              <a:spcAft>
                <a:spcPts val="0"/>
              </a:spcAft>
              <a:buNone/>
            </a:pPr>
            <a:endParaRPr sz="25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po">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Expo">
      <a:majorFont>
        <a:latin typeface="Calibri"/>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Expo">
      <a:fillStyleLst>
        <a:solidFill>
          <a:schemeClr val="phClr"/>
        </a:solidFill>
        <a:gradFill rotWithShape="1">
          <a:gsLst>
            <a:gs pos="0">
              <a:schemeClr val="phClr">
                <a:tint val="100000"/>
                <a:satMod val="130000"/>
              </a:schemeClr>
            </a:gs>
            <a:gs pos="100000">
              <a:schemeClr val="phClr">
                <a:tint val="50000"/>
                <a:satMod val="150000"/>
              </a:schemeClr>
            </a:gs>
          </a:gsLst>
          <a:lin ang="16200000" scaled="1"/>
        </a:gradFill>
        <a:gradFill rotWithShape="1">
          <a:gsLst>
            <a:gs pos="0">
              <a:schemeClr val="phClr">
                <a:shade val="93000"/>
                <a:satMod val="130000"/>
              </a:schemeClr>
            </a:gs>
            <a:gs pos="60000">
              <a:schemeClr val="phClr">
                <a:tint val="80000"/>
                <a:shade val="93000"/>
                <a:satMod val="130000"/>
              </a:schemeClr>
            </a:gs>
            <a:gs pos="100000">
              <a:schemeClr val="phClr">
                <a:tint val="50000"/>
                <a:shade val="94000"/>
                <a:alpha val="100000"/>
                <a:satMod val="135000"/>
              </a:schemeClr>
            </a:gs>
          </a:gsLst>
          <a:lin ang="16200000" scaled="0"/>
        </a:gra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34925" cap="flat" cmpd="sng" algn="ctr">
          <a:gradFill>
            <a:gsLst>
              <a:gs pos="0">
                <a:schemeClr val="accent1">
                  <a:lumMod val="40000"/>
                  <a:lumOff val="60000"/>
                </a:schemeClr>
              </a:gs>
              <a:gs pos="50000">
                <a:schemeClr val="accent1"/>
              </a:gs>
              <a:gs pos="100000">
                <a:schemeClr val="accent1">
                  <a:lumMod val="50000"/>
                </a:schemeClr>
              </a:gs>
            </a:gsLst>
            <a:lin ang="18600000" scaled="0"/>
          </a:gradFill>
          <a:prstDash val="solid"/>
        </a:ln>
      </a:lnStyleLst>
      <a:effectStyleLst>
        <a:effectStyle>
          <a:effectLst/>
        </a:effectStyle>
        <a:effectStyle>
          <a:effectLst>
            <a:innerShdw blurRad="50800" dist="25400" dir="13500000">
              <a:srgbClr val="C0C0C0">
                <a:alpha val="75000"/>
              </a:srgbClr>
            </a:innerShdw>
            <a:outerShdw blurRad="63500" dist="38100" dir="5400000" sx="105000" sy="105000" algn="br" rotWithShape="0">
              <a:srgbClr val="000000">
                <a:alpha val="30000"/>
              </a:srgbClr>
            </a:outerShdw>
          </a:effectLst>
        </a:effectStyle>
        <a:effectStyle>
          <a:effectLst>
            <a:innerShdw blurRad="50800" dist="25400" dir="16200000">
              <a:srgbClr val="C0C0C0">
                <a:alpha val="75000"/>
              </a:srgbClr>
            </a:innerShdw>
            <a:reflection blurRad="63500" stA="40000" endPos="50000" dist="127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ommon Sense 2018 Theme">
  <a:themeElements>
    <a:clrScheme name="Custom 15">
      <a:dk1>
        <a:srgbClr val="249910"/>
      </a:dk1>
      <a:lt1>
        <a:srgbClr val="3A3A3A"/>
      </a:lt1>
      <a:dk2>
        <a:srgbClr val="535353"/>
      </a:dk2>
      <a:lt2>
        <a:srgbClr val="F1F3EF"/>
      </a:lt2>
      <a:accent1>
        <a:srgbClr val="006900"/>
      </a:accent1>
      <a:accent2>
        <a:srgbClr val="5FCC46"/>
      </a:accent2>
      <a:accent3>
        <a:srgbClr val="FF8855"/>
      </a:accent3>
      <a:accent4>
        <a:srgbClr val="049FA3"/>
      </a:accent4>
      <a:accent5>
        <a:srgbClr val="F13D7B"/>
      </a:accent5>
      <a:accent6>
        <a:srgbClr val="FFFFFF"/>
      </a:accent6>
      <a:hlink>
        <a:srgbClr val="413EE1"/>
      </a:hlink>
      <a:folHlink>
        <a:srgbClr val="7948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U_NY_TEMPLATE_1218_2014_v2">
  <a:themeElements>
    <a:clrScheme name="BU_NY_TEMPLATE_1218_2014_v2">
      <a:dk1>
        <a:srgbClr val="000000"/>
      </a:dk1>
      <a:lt1>
        <a:srgbClr val="FFFFFF"/>
      </a:lt1>
      <a:dk2>
        <a:srgbClr val="A7A7A7"/>
      </a:dk2>
      <a:lt2>
        <a:srgbClr val="535353"/>
      </a:lt2>
      <a:accent1>
        <a:srgbClr val="0078D2"/>
      </a:accent1>
      <a:accent2>
        <a:srgbClr val="004376"/>
      </a:accent2>
      <a:accent3>
        <a:srgbClr val="00345A"/>
      </a:accent3>
      <a:accent4>
        <a:srgbClr val="00243F"/>
      </a:accent4>
      <a:accent5>
        <a:srgbClr val="001424"/>
      </a:accent5>
      <a:accent6>
        <a:srgbClr val="000508"/>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Common Sense 2018 Theme">
  <a:themeElements>
    <a:clrScheme name="Custom 15">
      <a:dk1>
        <a:srgbClr val="249910"/>
      </a:dk1>
      <a:lt1>
        <a:srgbClr val="3A3A3A"/>
      </a:lt1>
      <a:dk2>
        <a:srgbClr val="535353"/>
      </a:dk2>
      <a:lt2>
        <a:srgbClr val="F1F3EF"/>
      </a:lt2>
      <a:accent1>
        <a:srgbClr val="006900"/>
      </a:accent1>
      <a:accent2>
        <a:srgbClr val="5FCC46"/>
      </a:accent2>
      <a:accent3>
        <a:srgbClr val="FF8855"/>
      </a:accent3>
      <a:accent4>
        <a:srgbClr val="049FA3"/>
      </a:accent4>
      <a:accent5>
        <a:srgbClr val="F13D7B"/>
      </a:accent5>
      <a:accent6>
        <a:srgbClr val="FFFFFF"/>
      </a:accent6>
      <a:hlink>
        <a:srgbClr val="413EE1"/>
      </a:hlink>
      <a:folHlink>
        <a:srgbClr val="7948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SSAS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heridan">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Common Sense 2018 Theme">
  <a:themeElements>
    <a:clrScheme name="Custom 15">
      <a:dk1>
        <a:srgbClr val="249910"/>
      </a:dk1>
      <a:lt1>
        <a:srgbClr val="3A3A3A"/>
      </a:lt1>
      <a:dk2>
        <a:srgbClr val="535353"/>
      </a:dk2>
      <a:lt2>
        <a:srgbClr val="F1F3EF"/>
      </a:lt2>
      <a:accent1>
        <a:srgbClr val="006900"/>
      </a:accent1>
      <a:accent2>
        <a:srgbClr val="5FCC46"/>
      </a:accent2>
      <a:accent3>
        <a:srgbClr val="FF8855"/>
      </a:accent3>
      <a:accent4>
        <a:srgbClr val="049FA3"/>
      </a:accent4>
      <a:accent5>
        <a:srgbClr val="F13D7B"/>
      </a:accent5>
      <a:accent6>
        <a:srgbClr val="FFFFFF"/>
      </a:accent6>
      <a:hlink>
        <a:srgbClr val="413EE1"/>
      </a:hlink>
      <a:folHlink>
        <a:srgbClr val="7948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Updated CSM">
      <a:dk1>
        <a:srgbClr val="249910"/>
      </a:dk1>
      <a:lt1>
        <a:srgbClr val="3A3A3A"/>
      </a:lt1>
      <a:dk2>
        <a:srgbClr val="535353"/>
      </a:dk2>
      <a:lt2>
        <a:srgbClr val="F1F3EF"/>
      </a:lt2>
      <a:accent1>
        <a:srgbClr val="006900"/>
      </a:accent1>
      <a:accent2>
        <a:srgbClr val="5FCC46"/>
      </a:accent2>
      <a:accent3>
        <a:srgbClr val="FF8855"/>
      </a:accent3>
      <a:accent4>
        <a:srgbClr val="049FA3"/>
      </a:accent4>
      <a:accent5>
        <a:srgbClr val="F13D7B"/>
      </a:accent5>
      <a:accent6>
        <a:srgbClr val="FF8787"/>
      </a:accent6>
      <a:hlink>
        <a:srgbClr val="413EE1"/>
      </a:hlink>
      <a:folHlink>
        <a:srgbClr val="7948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Custom 14">
      <a:dk1>
        <a:srgbClr val="249910"/>
      </a:dk1>
      <a:lt1>
        <a:srgbClr val="3A3A3A"/>
      </a:lt1>
      <a:dk2>
        <a:srgbClr val="535353"/>
      </a:dk2>
      <a:lt2>
        <a:srgbClr val="F1F3EF"/>
      </a:lt2>
      <a:accent1>
        <a:srgbClr val="006900"/>
      </a:accent1>
      <a:accent2>
        <a:srgbClr val="5FCC46"/>
      </a:accent2>
      <a:accent3>
        <a:srgbClr val="FF8855"/>
      </a:accent3>
      <a:accent4>
        <a:srgbClr val="049FA3"/>
      </a:accent4>
      <a:accent5>
        <a:srgbClr val="F13D7B"/>
      </a:accent5>
      <a:accent6>
        <a:srgbClr val="FFFFFF"/>
      </a:accent6>
      <a:hlink>
        <a:srgbClr val="413EE1"/>
      </a:hlink>
      <a:folHlink>
        <a:srgbClr val="7948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ommon Sense Slide Theme">
  <a:themeElements>
    <a:clrScheme name="Custom 7">
      <a:dk1>
        <a:srgbClr val="33A544"/>
      </a:dk1>
      <a:lt1>
        <a:srgbClr val="2F3033"/>
      </a:lt1>
      <a:dk2>
        <a:srgbClr val="767171"/>
      </a:dk2>
      <a:lt2>
        <a:srgbClr val="F9F6F3"/>
      </a:lt2>
      <a:accent1>
        <a:srgbClr val="00B6EF"/>
      </a:accent1>
      <a:accent2>
        <a:srgbClr val="B9D240"/>
      </a:accent2>
      <a:accent3>
        <a:srgbClr val="F89B3D"/>
      </a:accent3>
      <a:accent4>
        <a:srgbClr val="767A7A"/>
      </a:accent4>
      <a:accent5>
        <a:srgbClr val="C7197D"/>
      </a:accent5>
      <a:accent6>
        <a:srgbClr val="0054A6"/>
      </a:accent6>
      <a:hlink>
        <a:srgbClr val="000000"/>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Expo.thmx</Template>
  <TotalTime>714</TotalTime>
  <Words>4033</Words>
  <Application>Microsoft Office PowerPoint</Application>
  <PresentationFormat>On-screen Show (4:3)</PresentationFormat>
  <Paragraphs>680</Paragraphs>
  <Slides>89</Slides>
  <Notes>64</Notes>
  <HiddenSlides>0</HiddenSlides>
  <MMClips>0</MMClips>
  <ScaleCrop>false</ScaleCrop>
  <HeadingPairs>
    <vt:vector size="6" baseType="variant">
      <vt:variant>
        <vt:lpstr>Fonts Used</vt:lpstr>
      </vt:variant>
      <vt:variant>
        <vt:i4>26</vt:i4>
      </vt:variant>
      <vt:variant>
        <vt:lpstr>Theme</vt:lpstr>
      </vt:variant>
      <vt:variant>
        <vt:i4>12</vt:i4>
      </vt:variant>
      <vt:variant>
        <vt:lpstr>Slide Titles</vt:lpstr>
      </vt:variant>
      <vt:variant>
        <vt:i4>89</vt:i4>
      </vt:variant>
    </vt:vector>
  </HeadingPairs>
  <TitlesOfParts>
    <vt:vector size="127" baseType="lpstr">
      <vt:lpstr>Arial</vt:lpstr>
      <vt:lpstr>Arvo</vt:lpstr>
      <vt:lpstr>Belleza</vt:lpstr>
      <vt:lpstr>Calibri</vt:lpstr>
      <vt:lpstr>Cambria</vt:lpstr>
      <vt:lpstr>Garamond</vt:lpstr>
      <vt:lpstr>Gotham A</vt:lpstr>
      <vt:lpstr>helvetica neue</vt:lpstr>
      <vt:lpstr>helvetica neue</vt:lpstr>
      <vt:lpstr>Lato</vt:lpstr>
      <vt:lpstr>Lato Black</vt:lpstr>
      <vt:lpstr>Merriweather Sans</vt:lpstr>
      <vt:lpstr>Noto Sans Symbols</vt:lpstr>
      <vt:lpstr>Oswald</vt:lpstr>
      <vt:lpstr>Oswald Medium</vt:lpstr>
      <vt:lpstr>PT Sans Narrow</vt:lpstr>
      <vt:lpstr>Questrial</vt:lpstr>
      <vt:lpstr>Roboto</vt:lpstr>
      <vt:lpstr>Source Sans Pro</vt:lpstr>
      <vt:lpstr>Source Serif Pro</vt:lpstr>
      <vt:lpstr>Times New Roman</vt:lpstr>
      <vt:lpstr>Trebuchet MS</vt:lpstr>
      <vt:lpstr>Ubuntu</vt:lpstr>
      <vt:lpstr>Verdana</vt:lpstr>
      <vt:lpstr>Wingdings</vt:lpstr>
      <vt:lpstr>Wingdings 3</vt:lpstr>
      <vt:lpstr>Expo</vt:lpstr>
      <vt:lpstr>Simple Light</vt:lpstr>
      <vt:lpstr>SSSAS Template</vt:lpstr>
      <vt:lpstr>Sheridan</vt:lpstr>
      <vt:lpstr>Facet</vt:lpstr>
      <vt:lpstr>Common Sense 2018 Theme</vt:lpstr>
      <vt:lpstr>Office Theme</vt:lpstr>
      <vt:lpstr>1_Office Theme</vt:lpstr>
      <vt:lpstr>Common Sense Slide Theme</vt:lpstr>
      <vt:lpstr>1_Common Sense 2018 Theme</vt:lpstr>
      <vt:lpstr>BU_NY_TEMPLATE_1218_2014_v2</vt:lpstr>
      <vt:lpstr>2_Common Sense 2018 Theme</vt:lpstr>
      <vt:lpstr>PowerPoint Presentation</vt:lpstr>
      <vt:lpstr>WELCOME</vt:lpstr>
      <vt:lpstr>Agenda</vt:lpstr>
      <vt:lpstr>Promoting Student Well-Being</vt:lpstr>
      <vt:lpstr>Corinne Fogg</vt:lpstr>
      <vt:lpstr>Academic/Intellectual Well-Being  Corinne Fogg</vt:lpstr>
      <vt:lpstr>Embrace the student you have.</vt:lpstr>
      <vt:lpstr>Purpose over passions.</vt:lpstr>
      <vt:lpstr>Intrinsically motivate.</vt:lpstr>
      <vt:lpstr>Attend to your messaging.</vt:lpstr>
      <vt:lpstr>Let ‘em drive.</vt:lpstr>
      <vt:lpstr>It’s all interconnected.</vt:lpstr>
      <vt:lpstr>Takeaways</vt:lpstr>
      <vt:lpstr>Takeaways</vt:lpstr>
      <vt:lpstr>Takeaways</vt:lpstr>
      <vt:lpstr>PowerPoint Presentation</vt:lpstr>
      <vt:lpstr>Kiki Davis</vt:lpstr>
      <vt:lpstr>KiKi Davis</vt:lpstr>
      <vt:lpstr>What is Equity and Inclusion?</vt:lpstr>
      <vt:lpstr>Our Mission/ Our Mandate</vt:lpstr>
      <vt:lpstr>Creating Equitable &amp; Inclusive Community at SSSAS</vt:lpstr>
      <vt:lpstr>What does it mean to be Culturally Competent?</vt:lpstr>
      <vt:lpstr>Faculty &amp; Administrator Multicultural Seminar</vt:lpstr>
      <vt:lpstr>Preparing our Students</vt:lpstr>
      <vt:lpstr>Global Citizenship</vt:lpstr>
      <vt:lpstr>PowerPoint Presentation</vt:lpstr>
      <vt:lpstr>Heidi Greenhalgh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Phyllis Fagell</vt:lpstr>
      <vt:lpstr>  Raising &amp; Educating Emotionally  Healthy Tweens</vt:lpstr>
      <vt:lpstr>     5 Myths About Tweens: The Developmental Phase</vt:lpstr>
      <vt:lpstr>   Tweens’ Lives Today</vt:lpstr>
      <vt:lpstr>   Tweens’ Lives Today</vt:lpstr>
      <vt:lpstr>       What Do Kids Want to Know?</vt:lpstr>
      <vt:lpstr>   How Can Parents &amp; Educators Help?</vt:lpstr>
      <vt:lpstr>Conversation Starters</vt:lpstr>
      <vt:lpstr>PowerPoint Presentation</vt:lpstr>
      <vt:lpstr>PowerPoint Presentation</vt:lpstr>
      <vt:lpstr>John Bellaschi  </vt:lpstr>
      <vt:lpstr>PowerPoint Presentation</vt:lpstr>
      <vt:lpstr>Barbara Huth</vt:lpstr>
      <vt:lpstr>PowerPoint Presentation</vt:lpstr>
      <vt:lpstr>F A C I L I T A T O 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Be a media mentor and set the standard.  Monitor Use limits, not lectures, and be up front about checking their media use.  Mediate Be ready to step in if necessary, but let teens make some choices on their own. </vt:lpstr>
      <vt:lpstr>PowerPoint Presentation</vt:lpstr>
      <vt:lpstr>PowerPoint Presentation</vt:lpstr>
      <vt:lpstr>Parental Controls  If you decide they're necessary...</vt:lpstr>
      <vt:lpstr>PowerPoint Presentation</vt:lpstr>
      <vt:lpstr>PowerPoint Presentation</vt:lpstr>
      <vt:lpstr>Social Media  and Family       Values</vt:lpstr>
      <vt:lpstr>PowerPoint Presentation</vt:lpstr>
      <vt:lpstr>Social Media Red Flags</vt:lpstr>
      <vt:lpstr>PowerPoint Presentation</vt:lpstr>
      <vt:lpstr>PowerPoint Presentation</vt:lpstr>
      <vt:lpstr>PowerPoint Presentation</vt:lpstr>
      <vt:lpstr>Choose Help kids make good choices.  Check Check what they're doing.  Chat Follow up with a chat.</vt:lpstr>
      <vt:lpstr>PowerPoint Presentation</vt:lpstr>
      <vt:lpstr>PowerPoint Presentation</vt:lpstr>
      <vt:lpstr>PowerPoint Presentation</vt:lpstr>
      <vt:lpstr>PowerPoint Presentation</vt:lpstr>
      <vt:lpstr>PowerPoint Presentation</vt:lpstr>
      <vt:lpstr>Question &amp; Answer Period</vt:lpstr>
      <vt:lpstr>Thank You for Participating!</vt:lpstr>
      <vt:lpstr>PowerPoint Presentation</vt:lpstr>
    </vt:vector>
  </TitlesOfParts>
  <Company>The ONE Method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Newell</dc:creator>
  <cp:lastModifiedBy>Farrell, Margaret (NIH/NCI) [E]</cp:lastModifiedBy>
  <cp:revision>50</cp:revision>
  <dcterms:created xsi:type="dcterms:W3CDTF">2016-02-02T02:09:34Z</dcterms:created>
  <dcterms:modified xsi:type="dcterms:W3CDTF">2019-04-29T20:50:26Z</dcterms:modified>
</cp:coreProperties>
</file>